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ED3135-343C-4948-9500-1298EC305DD8}" v="1687" dt="2025-07-18T00:14:57.3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10"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ksym Kotyk" userId="91f532d1e713891a" providerId="LiveId" clId="{79ED3135-343C-4948-9500-1298EC305DD8}"/>
    <pc:docChg chg="undo redo custSel addSld delSld modSld">
      <pc:chgData name="Maksym Kotyk" userId="91f532d1e713891a" providerId="LiveId" clId="{79ED3135-343C-4948-9500-1298EC305DD8}" dt="2025-07-18T00:14:57.380" v="3723"/>
      <pc:docMkLst>
        <pc:docMk/>
      </pc:docMkLst>
      <pc:sldChg chg="addSp delSp modSp new mod setBg modClrScheme chgLayout">
        <pc:chgData name="Maksym Kotyk" userId="91f532d1e713891a" providerId="LiveId" clId="{79ED3135-343C-4948-9500-1298EC305DD8}" dt="2025-07-18T00:14:29.573" v="3717"/>
        <pc:sldMkLst>
          <pc:docMk/>
          <pc:sldMk cId="3183996195" sldId="256"/>
        </pc:sldMkLst>
        <pc:spChg chg="add mod ord">
          <ac:chgData name="Maksym Kotyk" userId="91f532d1e713891a" providerId="LiveId" clId="{79ED3135-343C-4948-9500-1298EC305DD8}" dt="2025-07-17T21:19:38.941" v="122" actId="1076"/>
          <ac:spMkLst>
            <pc:docMk/>
            <pc:sldMk cId="3183996195" sldId="256"/>
            <ac:spMk id="2" creationId="{65BF09DE-D209-F57D-7359-2BA1A008D0CE}"/>
          </ac:spMkLst>
        </pc:spChg>
        <pc:spChg chg="add del mod ord">
          <ac:chgData name="Maksym Kotyk" userId="91f532d1e713891a" providerId="LiveId" clId="{79ED3135-343C-4948-9500-1298EC305DD8}" dt="2025-07-17T21:10:38.665" v="3" actId="931"/>
          <ac:spMkLst>
            <pc:docMk/>
            <pc:sldMk cId="3183996195" sldId="256"/>
            <ac:spMk id="3" creationId="{9809492D-706B-E368-4C3E-462CA60129DF}"/>
          </ac:spMkLst>
        </pc:spChg>
        <pc:spChg chg="add del mod ord">
          <ac:chgData name="Maksym Kotyk" userId="91f532d1e713891a" providerId="LiveId" clId="{79ED3135-343C-4948-9500-1298EC305DD8}" dt="2025-07-17T21:10:25.116" v="2" actId="700"/>
          <ac:spMkLst>
            <pc:docMk/>
            <pc:sldMk cId="3183996195" sldId="256"/>
            <ac:spMk id="4" creationId="{2C119D16-9F8D-887C-EE3D-A17302C3EAB0}"/>
          </ac:spMkLst>
        </pc:spChg>
        <pc:spChg chg="add del mod ord">
          <ac:chgData name="Maksym Kotyk" userId="91f532d1e713891a" providerId="LiveId" clId="{79ED3135-343C-4948-9500-1298EC305DD8}" dt="2025-07-17T21:10:25.116" v="2" actId="700"/>
          <ac:spMkLst>
            <pc:docMk/>
            <pc:sldMk cId="3183996195" sldId="256"/>
            <ac:spMk id="5" creationId="{E4C803C4-8A6B-D264-4523-4C60D7397A43}"/>
          </ac:spMkLst>
        </pc:spChg>
        <pc:spChg chg="add del mod ord">
          <ac:chgData name="Maksym Kotyk" userId="91f532d1e713891a" providerId="LiveId" clId="{79ED3135-343C-4948-9500-1298EC305DD8}" dt="2025-07-17T21:10:25.116" v="2" actId="700"/>
          <ac:spMkLst>
            <pc:docMk/>
            <pc:sldMk cId="3183996195" sldId="256"/>
            <ac:spMk id="6" creationId="{63513D1A-4E06-B1A0-32BD-CDABCEEB508F}"/>
          </ac:spMkLst>
        </pc:spChg>
        <pc:spChg chg="add del mod">
          <ac:chgData name="Maksym Kotyk" userId="91f532d1e713891a" providerId="LiveId" clId="{79ED3135-343C-4948-9500-1298EC305DD8}" dt="2025-07-17T21:15:28.574" v="26"/>
          <ac:spMkLst>
            <pc:docMk/>
            <pc:sldMk cId="3183996195" sldId="256"/>
            <ac:spMk id="10" creationId="{83EB7121-C3F9-81CC-27B1-78106F7E4082}"/>
          </ac:spMkLst>
        </pc:spChg>
        <pc:picChg chg="add mod">
          <ac:chgData name="Maksym Kotyk" userId="91f532d1e713891a" providerId="LiveId" clId="{79ED3135-343C-4948-9500-1298EC305DD8}" dt="2025-07-17T21:24:04.623" v="131"/>
          <ac:picMkLst>
            <pc:docMk/>
            <pc:sldMk cId="3183996195" sldId="256"/>
            <ac:picMk id="8" creationId="{AF4678B4-8FD1-047F-61AA-E46C4D827881}"/>
          </ac:picMkLst>
        </pc:picChg>
      </pc:sldChg>
      <pc:sldChg chg="addSp delSp modSp new mod setBg modClrScheme chgLayout">
        <pc:chgData name="Maksym Kotyk" userId="91f532d1e713891a" providerId="LiveId" clId="{79ED3135-343C-4948-9500-1298EC305DD8}" dt="2025-07-17T21:28:24.081" v="212" actId="700"/>
        <pc:sldMkLst>
          <pc:docMk/>
          <pc:sldMk cId="3127763599" sldId="257"/>
        </pc:sldMkLst>
        <pc:spChg chg="add del">
          <ac:chgData name="Maksym Kotyk" userId="91f532d1e713891a" providerId="LiveId" clId="{79ED3135-343C-4948-9500-1298EC305DD8}" dt="2025-07-17T21:22:29.368" v="125" actId="22"/>
          <ac:spMkLst>
            <pc:docMk/>
            <pc:sldMk cId="3127763599" sldId="257"/>
            <ac:spMk id="3" creationId="{270F04F7-93E9-CDE7-B6A2-E155AC6C0E9A}"/>
          </ac:spMkLst>
        </pc:spChg>
        <pc:spChg chg="add mod">
          <ac:chgData name="Maksym Kotyk" userId="91f532d1e713891a" providerId="LiveId" clId="{79ED3135-343C-4948-9500-1298EC305DD8}" dt="2025-07-17T21:26:18.661" v="199" actId="14100"/>
          <ac:spMkLst>
            <pc:docMk/>
            <pc:sldMk cId="3127763599" sldId="257"/>
            <ac:spMk id="4" creationId="{7980FE57-A285-3060-6DD9-BA26D62F9369}"/>
          </ac:spMkLst>
        </pc:spChg>
        <pc:spChg chg="add del mod ord">
          <ac:chgData name="Maksym Kotyk" userId="91f532d1e713891a" providerId="LiveId" clId="{79ED3135-343C-4948-9500-1298EC305DD8}" dt="2025-07-17T21:28:24.081" v="212" actId="700"/>
          <ac:spMkLst>
            <pc:docMk/>
            <pc:sldMk cId="3127763599" sldId="257"/>
            <ac:spMk id="5" creationId="{FAF8C963-18E0-5EEF-88F2-0E7FC0C24A14}"/>
          </ac:spMkLst>
        </pc:spChg>
        <pc:spChg chg="add del mod ord">
          <ac:chgData name="Maksym Kotyk" userId="91f532d1e713891a" providerId="LiveId" clId="{79ED3135-343C-4948-9500-1298EC305DD8}" dt="2025-07-17T21:28:24.081" v="212" actId="700"/>
          <ac:spMkLst>
            <pc:docMk/>
            <pc:sldMk cId="3127763599" sldId="257"/>
            <ac:spMk id="6" creationId="{24480022-218B-5F3D-CC2C-37A966ABBEA4}"/>
          </ac:spMkLst>
        </pc:spChg>
        <pc:spChg chg="add del mod ord">
          <ac:chgData name="Maksym Kotyk" userId="91f532d1e713891a" providerId="LiveId" clId="{79ED3135-343C-4948-9500-1298EC305DD8}" dt="2025-07-17T21:28:24.081" v="212" actId="700"/>
          <ac:spMkLst>
            <pc:docMk/>
            <pc:sldMk cId="3127763599" sldId="257"/>
            <ac:spMk id="7" creationId="{CA0477EC-C7F3-DA0B-AA8A-1627765F96DF}"/>
          </ac:spMkLst>
        </pc:spChg>
      </pc:sldChg>
      <pc:sldChg chg="addSp delSp modSp new mod setBg">
        <pc:chgData name="Maksym Kotyk" userId="91f532d1e713891a" providerId="LiveId" clId="{79ED3135-343C-4948-9500-1298EC305DD8}" dt="2025-07-18T00:14:37.921" v="3718"/>
        <pc:sldMkLst>
          <pc:docMk/>
          <pc:sldMk cId="2399640671" sldId="258"/>
        </pc:sldMkLst>
        <pc:spChg chg="del">
          <ac:chgData name="Maksym Kotyk" userId="91f532d1e713891a" providerId="LiveId" clId="{79ED3135-343C-4948-9500-1298EC305DD8}" dt="2025-07-17T21:28:47.202" v="215" actId="21"/>
          <ac:spMkLst>
            <pc:docMk/>
            <pc:sldMk cId="2399640671" sldId="258"/>
            <ac:spMk id="2" creationId="{FAF482AA-D3CA-4431-BAAE-B779C87E525A}"/>
          </ac:spMkLst>
        </pc:spChg>
        <pc:spChg chg="add del">
          <ac:chgData name="Maksym Kotyk" userId="91f532d1e713891a" providerId="LiveId" clId="{79ED3135-343C-4948-9500-1298EC305DD8}" dt="2025-07-17T21:34:49.916" v="227" actId="931"/>
          <ac:spMkLst>
            <pc:docMk/>
            <pc:sldMk cId="2399640671" sldId="258"/>
            <ac:spMk id="3" creationId="{D3D57863-16D1-7732-BDE3-F065AA9397CC}"/>
          </ac:spMkLst>
        </pc:spChg>
        <pc:spChg chg="mod">
          <ac:chgData name="Maksym Kotyk" userId="91f532d1e713891a" providerId="LiveId" clId="{79ED3135-343C-4948-9500-1298EC305DD8}" dt="2025-07-17T21:29:39.072" v="222" actId="948"/>
          <ac:spMkLst>
            <pc:docMk/>
            <pc:sldMk cId="2399640671" sldId="258"/>
            <ac:spMk id="4" creationId="{A7653092-8491-2CCD-B02B-E5AF193B1B4C}"/>
          </ac:spMkLst>
        </pc:spChg>
        <pc:spChg chg="add mod">
          <ac:chgData name="Maksym Kotyk" userId="91f532d1e713891a" providerId="LiveId" clId="{79ED3135-343C-4948-9500-1298EC305DD8}" dt="2025-07-17T21:32:40.168" v="224" actId="931"/>
          <ac:spMkLst>
            <pc:docMk/>
            <pc:sldMk cId="2399640671" sldId="258"/>
            <ac:spMk id="7" creationId="{F5648BB6-1B8C-EBFE-80E6-B304336D89FC}"/>
          </ac:spMkLst>
        </pc:spChg>
        <pc:spChg chg="add mod">
          <ac:chgData name="Maksym Kotyk" userId="91f532d1e713891a" providerId="LiveId" clId="{79ED3135-343C-4948-9500-1298EC305DD8}" dt="2025-07-17T21:32:40.168" v="224" actId="931"/>
          <ac:spMkLst>
            <pc:docMk/>
            <pc:sldMk cId="2399640671" sldId="258"/>
            <ac:spMk id="10" creationId="{98CB7912-D0BB-172F-C6CA-3BB8DDC246F8}"/>
          </ac:spMkLst>
        </pc:spChg>
        <pc:spChg chg="add mod">
          <ac:chgData name="Maksym Kotyk" userId="91f532d1e713891a" providerId="LiveId" clId="{79ED3135-343C-4948-9500-1298EC305DD8}" dt="2025-07-17T21:33:40.504" v="226" actId="931"/>
          <ac:spMkLst>
            <pc:docMk/>
            <pc:sldMk cId="2399640671" sldId="258"/>
            <ac:spMk id="13" creationId="{ABD00A90-DFA0-F7DB-0D9A-88C40E542ABE}"/>
          </ac:spMkLst>
        </pc:spChg>
        <pc:picChg chg="add mod">
          <ac:chgData name="Maksym Kotyk" userId="91f532d1e713891a" providerId="LiveId" clId="{79ED3135-343C-4948-9500-1298EC305DD8}" dt="2025-07-17T21:32:40.168" v="224" actId="931"/>
          <ac:picMkLst>
            <pc:docMk/>
            <pc:sldMk cId="2399640671" sldId="258"/>
            <ac:picMk id="6" creationId="{EED80734-E4EA-52B4-F520-0C3015FEF9E3}"/>
          </ac:picMkLst>
        </pc:picChg>
        <pc:picChg chg="add mod">
          <ac:chgData name="Maksym Kotyk" userId="91f532d1e713891a" providerId="LiveId" clId="{79ED3135-343C-4948-9500-1298EC305DD8}" dt="2025-07-17T21:32:35.260" v="223" actId="931"/>
          <ac:picMkLst>
            <pc:docMk/>
            <pc:sldMk cId="2399640671" sldId="258"/>
            <ac:picMk id="9" creationId="{1D5BC9C6-8B59-0082-EB80-94492365862E}"/>
          </ac:picMkLst>
        </pc:picChg>
        <pc:picChg chg="add mod">
          <ac:chgData name="Maksym Kotyk" userId="91f532d1e713891a" providerId="LiveId" clId="{79ED3135-343C-4948-9500-1298EC305DD8}" dt="2025-07-17T21:33:40.504" v="226" actId="931"/>
          <ac:picMkLst>
            <pc:docMk/>
            <pc:sldMk cId="2399640671" sldId="258"/>
            <ac:picMk id="12" creationId="{291FF469-555A-E1CC-F036-2303C15BE017}"/>
          </ac:picMkLst>
        </pc:picChg>
        <pc:picChg chg="add mod">
          <ac:chgData name="Maksym Kotyk" userId="91f532d1e713891a" providerId="LiveId" clId="{79ED3135-343C-4948-9500-1298EC305DD8}" dt="2025-07-17T21:35:01.488" v="230" actId="1076"/>
          <ac:picMkLst>
            <pc:docMk/>
            <pc:sldMk cId="2399640671" sldId="258"/>
            <ac:picMk id="15" creationId="{87673029-8F81-059D-F2B8-6EE149BFCC5E}"/>
          </ac:picMkLst>
        </pc:picChg>
      </pc:sldChg>
      <pc:sldChg chg="new del">
        <pc:chgData name="Maksym Kotyk" userId="91f532d1e713891a" providerId="LiveId" clId="{79ED3135-343C-4948-9500-1298EC305DD8}" dt="2025-07-17T21:27:33.672" v="210" actId="2696"/>
        <pc:sldMkLst>
          <pc:docMk/>
          <pc:sldMk cId="4257240536" sldId="258"/>
        </pc:sldMkLst>
      </pc:sldChg>
      <pc:sldChg chg="addSp modSp new mod setBg">
        <pc:chgData name="Maksym Kotyk" userId="91f532d1e713891a" providerId="LiveId" clId="{79ED3135-343C-4948-9500-1298EC305DD8}" dt="2025-07-17T21:43:42.662" v="1381" actId="14100"/>
        <pc:sldMkLst>
          <pc:docMk/>
          <pc:sldMk cId="512941851" sldId="259"/>
        </pc:sldMkLst>
        <pc:spChg chg="add mod">
          <ac:chgData name="Maksym Kotyk" userId="91f532d1e713891a" providerId="LiveId" clId="{79ED3135-343C-4948-9500-1298EC305DD8}" dt="2025-07-17T21:43:42.662" v="1381" actId="14100"/>
          <ac:spMkLst>
            <pc:docMk/>
            <pc:sldMk cId="512941851" sldId="259"/>
            <ac:spMk id="2" creationId="{216AF169-2D83-8BD7-4D5E-6D9B23CA64C4}"/>
          </ac:spMkLst>
        </pc:spChg>
      </pc:sldChg>
      <pc:sldChg chg="addSp modSp new mod setBg">
        <pc:chgData name="Maksym Kotyk" userId="91f532d1e713891a" providerId="LiveId" clId="{79ED3135-343C-4948-9500-1298EC305DD8}" dt="2025-07-17T21:57:10.842" v="1559" actId="207"/>
        <pc:sldMkLst>
          <pc:docMk/>
          <pc:sldMk cId="1948811309" sldId="260"/>
        </pc:sldMkLst>
        <pc:spChg chg="add mod">
          <ac:chgData name="Maksym Kotyk" userId="91f532d1e713891a" providerId="LiveId" clId="{79ED3135-343C-4948-9500-1298EC305DD8}" dt="2025-07-17T21:57:10.842" v="1559" actId="207"/>
          <ac:spMkLst>
            <pc:docMk/>
            <pc:sldMk cId="1948811309" sldId="260"/>
            <ac:spMk id="2" creationId="{F2594588-5406-1E5B-C4B5-78BCED056DE2}"/>
          </ac:spMkLst>
        </pc:spChg>
      </pc:sldChg>
      <pc:sldChg chg="addSp delSp modSp new mod setBg">
        <pc:chgData name="Maksym Kotyk" userId="91f532d1e713891a" providerId="LiveId" clId="{79ED3135-343C-4948-9500-1298EC305DD8}" dt="2025-07-18T00:14:42.184" v="3719"/>
        <pc:sldMkLst>
          <pc:docMk/>
          <pc:sldMk cId="2590456724" sldId="261"/>
        </pc:sldMkLst>
        <pc:spChg chg="del">
          <ac:chgData name="Maksym Kotyk" userId="91f532d1e713891a" providerId="LiveId" clId="{79ED3135-343C-4948-9500-1298EC305DD8}" dt="2025-07-17T21:58:52.516" v="1561" actId="21"/>
          <ac:spMkLst>
            <pc:docMk/>
            <pc:sldMk cId="2590456724" sldId="261"/>
            <ac:spMk id="2" creationId="{1A3C5B67-9FD9-AB85-8651-004CFCFE60CB}"/>
          </ac:spMkLst>
        </pc:spChg>
        <pc:spChg chg="del">
          <ac:chgData name="Maksym Kotyk" userId="91f532d1e713891a" providerId="LiveId" clId="{79ED3135-343C-4948-9500-1298EC305DD8}" dt="2025-07-17T22:02:44.323" v="1582" actId="931"/>
          <ac:spMkLst>
            <pc:docMk/>
            <pc:sldMk cId="2590456724" sldId="261"/>
            <ac:spMk id="3" creationId="{9B74FC32-92D3-1A44-4B08-06810B786E01}"/>
          </ac:spMkLst>
        </pc:spChg>
        <pc:spChg chg="mod">
          <ac:chgData name="Maksym Kotyk" userId="91f532d1e713891a" providerId="LiveId" clId="{79ED3135-343C-4948-9500-1298EC305DD8}" dt="2025-07-17T22:00:14.799" v="1581" actId="113"/>
          <ac:spMkLst>
            <pc:docMk/>
            <pc:sldMk cId="2590456724" sldId="261"/>
            <ac:spMk id="4" creationId="{FA4C8025-C1C3-D579-0D45-CF80194347F4}"/>
          </ac:spMkLst>
        </pc:spChg>
        <pc:picChg chg="add mod">
          <ac:chgData name="Maksym Kotyk" userId="91f532d1e713891a" providerId="LiveId" clId="{79ED3135-343C-4948-9500-1298EC305DD8}" dt="2025-07-17T22:03:02.339" v="1590" actId="1076"/>
          <ac:picMkLst>
            <pc:docMk/>
            <pc:sldMk cId="2590456724" sldId="261"/>
            <ac:picMk id="6" creationId="{4718F832-2B3C-D114-9F62-EBE78BEC6F5E}"/>
          </ac:picMkLst>
        </pc:picChg>
      </pc:sldChg>
      <pc:sldChg chg="addSp delSp modSp new mod setBg">
        <pc:chgData name="Maksym Kotyk" userId="91f532d1e713891a" providerId="LiveId" clId="{79ED3135-343C-4948-9500-1298EC305DD8}" dt="2025-07-18T00:14:46.788" v="3720"/>
        <pc:sldMkLst>
          <pc:docMk/>
          <pc:sldMk cId="2751257722" sldId="262"/>
        </pc:sldMkLst>
        <pc:spChg chg="del">
          <ac:chgData name="Maksym Kotyk" userId="91f532d1e713891a" providerId="LiveId" clId="{79ED3135-343C-4948-9500-1298EC305DD8}" dt="2025-07-17T22:05:27.132" v="1594" actId="21"/>
          <ac:spMkLst>
            <pc:docMk/>
            <pc:sldMk cId="2751257722" sldId="262"/>
            <ac:spMk id="2" creationId="{D8B69D35-68D3-9EAF-865A-DDFCF6A05E95}"/>
          </ac:spMkLst>
        </pc:spChg>
        <pc:spChg chg="del">
          <ac:chgData name="Maksym Kotyk" userId="91f532d1e713891a" providerId="LiveId" clId="{79ED3135-343C-4948-9500-1298EC305DD8}" dt="2025-07-17T22:21:32.002" v="1626" actId="931"/>
          <ac:spMkLst>
            <pc:docMk/>
            <pc:sldMk cId="2751257722" sldId="262"/>
            <ac:spMk id="3" creationId="{45DB1137-E72C-057F-F899-DB1959DE555F}"/>
          </ac:spMkLst>
        </pc:spChg>
        <pc:spChg chg="mod">
          <ac:chgData name="Maksym Kotyk" userId="91f532d1e713891a" providerId="LiveId" clId="{79ED3135-343C-4948-9500-1298EC305DD8}" dt="2025-07-17T22:14:43.585" v="1625" actId="20577"/>
          <ac:spMkLst>
            <pc:docMk/>
            <pc:sldMk cId="2751257722" sldId="262"/>
            <ac:spMk id="4" creationId="{8DA0174F-BD21-384A-DFC5-C8113E6238D9}"/>
          </ac:spMkLst>
        </pc:spChg>
        <pc:picChg chg="add mod">
          <ac:chgData name="Maksym Kotyk" userId="91f532d1e713891a" providerId="LiveId" clId="{79ED3135-343C-4948-9500-1298EC305DD8}" dt="2025-07-17T22:22:09.963" v="1634" actId="14100"/>
          <ac:picMkLst>
            <pc:docMk/>
            <pc:sldMk cId="2751257722" sldId="262"/>
            <ac:picMk id="6" creationId="{9811207C-BE4E-B537-C239-C4EFA2C42B30}"/>
          </ac:picMkLst>
        </pc:picChg>
      </pc:sldChg>
      <pc:sldChg chg="addSp modSp new mod setBg">
        <pc:chgData name="Maksym Kotyk" userId="91f532d1e713891a" providerId="LiveId" clId="{79ED3135-343C-4948-9500-1298EC305DD8}" dt="2025-07-17T22:51:45.447" v="2251"/>
        <pc:sldMkLst>
          <pc:docMk/>
          <pc:sldMk cId="1211791709" sldId="263"/>
        </pc:sldMkLst>
        <pc:spChg chg="add mod">
          <ac:chgData name="Maksym Kotyk" userId="91f532d1e713891a" providerId="LiveId" clId="{79ED3135-343C-4948-9500-1298EC305DD8}" dt="2025-07-17T22:50:42.090" v="1729" actId="14100"/>
          <ac:spMkLst>
            <pc:docMk/>
            <pc:sldMk cId="1211791709" sldId="263"/>
            <ac:spMk id="3" creationId="{163976DE-077A-B452-1B5E-4BC7C4EDFD1F}"/>
          </ac:spMkLst>
        </pc:spChg>
      </pc:sldChg>
      <pc:sldChg chg="addSp delSp modSp new mod setBg modClrScheme chgLayout">
        <pc:chgData name="Maksym Kotyk" userId="91f532d1e713891a" providerId="LiveId" clId="{79ED3135-343C-4948-9500-1298EC305DD8}" dt="2025-07-18T00:14:51.431" v="3721"/>
        <pc:sldMkLst>
          <pc:docMk/>
          <pc:sldMk cId="3381306492" sldId="264"/>
        </pc:sldMkLst>
        <pc:spChg chg="del">
          <ac:chgData name="Maksym Kotyk" userId="91f532d1e713891a" providerId="LiveId" clId="{79ED3135-343C-4948-9500-1298EC305DD8}" dt="2025-07-17T22:25:34.626" v="1648" actId="21"/>
          <ac:spMkLst>
            <pc:docMk/>
            <pc:sldMk cId="3381306492" sldId="264"/>
            <ac:spMk id="2" creationId="{8C837426-2821-4B9C-A032-0B9D35130478}"/>
          </ac:spMkLst>
        </pc:spChg>
        <pc:spChg chg="del mod ord">
          <ac:chgData name="Maksym Kotyk" userId="91f532d1e713891a" providerId="LiveId" clId="{79ED3135-343C-4948-9500-1298EC305DD8}" dt="2025-07-17T22:52:08.252" v="2252" actId="700"/>
          <ac:spMkLst>
            <pc:docMk/>
            <pc:sldMk cId="3381306492" sldId="264"/>
            <ac:spMk id="3" creationId="{B954A0B8-E2A0-9E2F-6023-C1E0D66CDA72}"/>
          </ac:spMkLst>
        </pc:spChg>
        <pc:spChg chg="del mod ord">
          <ac:chgData name="Maksym Kotyk" userId="91f532d1e713891a" providerId="LiveId" clId="{79ED3135-343C-4948-9500-1298EC305DD8}" dt="2025-07-17T22:52:08.252" v="2252" actId="700"/>
          <ac:spMkLst>
            <pc:docMk/>
            <pc:sldMk cId="3381306492" sldId="264"/>
            <ac:spMk id="4" creationId="{A429C6D7-8D1B-1DF6-8CAE-455336D9AEFF}"/>
          </ac:spMkLst>
        </pc:spChg>
        <pc:spChg chg="add del mod ord">
          <ac:chgData name="Maksym Kotyk" userId="91f532d1e713891a" providerId="LiveId" clId="{79ED3135-343C-4948-9500-1298EC305DD8}" dt="2025-07-17T22:52:28.104" v="2253" actId="700"/>
          <ac:spMkLst>
            <pc:docMk/>
            <pc:sldMk cId="3381306492" sldId="264"/>
            <ac:spMk id="5" creationId="{F33BA5DF-AEC5-C5D7-8A8A-BF076185CAAF}"/>
          </ac:spMkLst>
        </pc:spChg>
        <pc:spChg chg="add del mod ord">
          <ac:chgData name="Maksym Kotyk" userId="91f532d1e713891a" providerId="LiveId" clId="{79ED3135-343C-4948-9500-1298EC305DD8}" dt="2025-07-17T22:52:28.104" v="2253" actId="700"/>
          <ac:spMkLst>
            <pc:docMk/>
            <pc:sldMk cId="3381306492" sldId="264"/>
            <ac:spMk id="6" creationId="{0C258F69-D014-B46A-2ED7-E5CD111EFBAD}"/>
          </ac:spMkLst>
        </pc:spChg>
        <pc:spChg chg="add del mod ord">
          <ac:chgData name="Maksym Kotyk" userId="91f532d1e713891a" providerId="LiveId" clId="{79ED3135-343C-4948-9500-1298EC305DD8}" dt="2025-07-17T22:52:28.104" v="2253" actId="700"/>
          <ac:spMkLst>
            <pc:docMk/>
            <pc:sldMk cId="3381306492" sldId="264"/>
            <ac:spMk id="7" creationId="{37473647-23B3-3220-0C06-BF137C4796AF}"/>
          </ac:spMkLst>
        </pc:spChg>
        <pc:spChg chg="add del mod ord">
          <ac:chgData name="Maksym Kotyk" userId="91f532d1e713891a" providerId="LiveId" clId="{79ED3135-343C-4948-9500-1298EC305DD8}" dt="2025-07-17T22:52:34.040" v="2254" actId="700"/>
          <ac:spMkLst>
            <pc:docMk/>
            <pc:sldMk cId="3381306492" sldId="264"/>
            <ac:spMk id="8" creationId="{180C7C26-24F6-90EE-E9B1-00C21B6FB939}"/>
          </ac:spMkLst>
        </pc:spChg>
        <pc:spChg chg="add del mod ord">
          <ac:chgData name="Maksym Kotyk" userId="91f532d1e713891a" providerId="LiveId" clId="{79ED3135-343C-4948-9500-1298EC305DD8}" dt="2025-07-17T22:52:34.040" v="2254" actId="700"/>
          <ac:spMkLst>
            <pc:docMk/>
            <pc:sldMk cId="3381306492" sldId="264"/>
            <ac:spMk id="9" creationId="{81F231A2-A8FA-14E2-1F22-4F09EACB53D9}"/>
          </ac:spMkLst>
        </pc:spChg>
        <pc:spChg chg="add mod">
          <ac:chgData name="Maksym Kotyk" userId="91f532d1e713891a" providerId="LiveId" clId="{79ED3135-343C-4948-9500-1298EC305DD8}" dt="2025-07-17T23:10:09.713" v="2603" actId="255"/>
          <ac:spMkLst>
            <pc:docMk/>
            <pc:sldMk cId="3381306492" sldId="264"/>
            <ac:spMk id="10" creationId="{EC974BB5-B664-4D2A-E60A-5978991D7C80}"/>
          </ac:spMkLst>
        </pc:spChg>
        <pc:picChg chg="add mod">
          <ac:chgData name="Maksym Kotyk" userId="91f532d1e713891a" providerId="LiveId" clId="{79ED3135-343C-4948-9500-1298EC305DD8}" dt="2025-07-17T23:09:49.009" v="2600" actId="1076"/>
          <ac:picMkLst>
            <pc:docMk/>
            <pc:sldMk cId="3381306492" sldId="264"/>
            <ac:picMk id="12" creationId="{206A89C3-69E4-D0DA-997E-FC967E261EF8}"/>
          </ac:picMkLst>
        </pc:picChg>
      </pc:sldChg>
      <pc:sldChg chg="addSp modSp new mod setBg">
        <pc:chgData name="Maksym Kotyk" userId="91f532d1e713891a" providerId="LiveId" clId="{79ED3135-343C-4948-9500-1298EC305DD8}" dt="2025-07-18T00:14:54.788" v="3722"/>
        <pc:sldMkLst>
          <pc:docMk/>
          <pc:sldMk cId="1399916487" sldId="265"/>
        </pc:sldMkLst>
        <pc:spChg chg="add mod">
          <ac:chgData name="Maksym Kotyk" userId="91f532d1e713891a" providerId="LiveId" clId="{79ED3135-343C-4948-9500-1298EC305DD8}" dt="2025-07-17T23:08:02.658" v="2568" actId="21"/>
          <ac:spMkLst>
            <pc:docMk/>
            <pc:sldMk cId="1399916487" sldId="265"/>
            <ac:spMk id="2" creationId="{F7FBAAB3-3088-5120-A02C-3D02BE139C34}"/>
          </ac:spMkLst>
        </pc:spChg>
      </pc:sldChg>
      <pc:sldChg chg="addSp delSp modSp new mod setBg">
        <pc:chgData name="Maksym Kotyk" userId="91f532d1e713891a" providerId="LiveId" clId="{79ED3135-343C-4948-9500-1298EC305DD8}" dt="2025-07-18T00:14:57.380" v="3723"/>
        <pc:sldMkLst>
          <pc:docMk/>
          <pc:sldMk cId="1751724962" sldId="266"/>
        </pc:sldMkLst>
        <pc:spChg chg="del">
          <ac:chgData name="Maksym Kotyk" userId="91f532d1e713891a" providerId="LiveId" clId="{79ED3135-343C-4948-9500-1298EC305DD8}" dt="2025-07-17T23:08:22.064" v="2572" actId="21"/>
          <ac:spMkLst>
            <pc:docMk/>
            <pc:sldMk cId="1751724962" sldId="266"/>
            <ac:spMk id="2" creationId="{7E743439-7A12-7954-18DA-D4121104AA42}"/>
          </ac:spMkLst>
        </pc:spChg>
        <pc:spChg chg="del">
          <ac:chgData name="Maksym Kotyk" userId="91f532d1e713891a" providerId="LiveId" clId="{79ED3135-343C-4948-9500-1298EC305DD8}" dt="2025-07-17T23:08:44.462" v="2579" actId="931"/>
          <ac:spMkLst>
            <pc:docMk/>
            <pc:sldMk cId="1751724962" sldId="266"/>
            <ac:spMk id="3" creationId="{8B2FBBEA-70F2-C547-834E-002AAAFC9228}"/>
          </ac:spMkLst>
        </pc:spChg>
        <pc:spChg chg="mod">
          <ac:chgData name="Maksym Kotyk" userId="91f532d1e713891a" providerId="LiveId" clId="{79ED3135-343C-4948-9500-1298EC305DD8}" dt="2025-07-17T23:11:20.067" v="2611" actId="255"/>
          <ac:spMkLst>
            <pc:docMk/>
            <pc:sldMk cId="1751724962" sldId="266"/>
            <ac:spMk id="4" creationId="{6C0E0148-98F2-7347-58BF-9095BE160539}"/>
          </ac:spMkLst>
        </pc:spChg>
        <pc:picChg chg="add mod">
          <ac:chgData name="Maksym Kotyk" userId="91f532d1e713891a" providerId="LiveId" clId="{79ED3135-343C-4948-9500-1298EC305DD8}" dt="2025-07-17T23:11:02.365" v="2607" actId="1076"/>
          <ac:picMkLst>
            <pc:docMk/>
            <pc:sldMk cId="1751724962" sldId="266"/>
            <ac:picMk id="6" creationId="{57AA45A0-9300-5646-B92A-213A2C9DFDAC}"/>
          </ac:picMkLst>
        </pc:picChg>
      </pc:sldChg>
      <pc:sldChg chg="addSp delSp modSp new mod setBg">
        <pc:chgData name="Maksym Kotyk" userId="91f532d1e713891a" providerId="LiveId" clId="{79ED3135-343C-4948-9500-1298EC305DD8}" dt="2025-07-17T23:34:52.798" v="2836" actId="114"/>
        <pc:sldMkLst>
          <pc:docMk/>
          <pc:sldMk cId="1891283031" sldId="267"/>
        </pc:sldMkLst>
        <pc:spChg chg="add mod">
          <ac:chgData name="Maksym Kotyk" userId="91f532d1e713891a" providerId="LiveId" clId="{79ED3135-343C-4948-9500-1298EC305DD8}" dt="2025-07-17T23:34:52.798" v="2836" actId="114"/>
          <ac:spMkLst>
            <pc:docMk/>
            <pc:sldMk cId="1891283031" sldId="267"/>
            <ac:spMk id="8" creationId="{0C3D9C3F-2881-AA2C-79E2-C2C4A142724C}"/>
          </ac:spMkLst>
        </pc:spChg>
        <pc:graphicFrameChg chg="add mod">
          <ac:chgData name="Maksym Kotyk" userId="91f532d1e713891a" providerId="LiveId" clId="{79ED3135-343C-4948-9500-1298EC305DD8}" dt="2025-07-17T23:14:46.414" v="2616"/>
          <ac:graphicFrameMkLst>
            <pc:docMk/>
            <pc:sldMk cId="1891283031" sldId="267"/>
            <ac:graphicFrameMk id="4" creationId="{3FB3E76A-08BA-6C2B-210E-E7CCEE6FCBA5}"/>
          </ac:graphicFrameMkLst>
        </pc:graphicFrameChg>
        <pc:graphicFrameChg chg="add mod modGraphic">
          <ac:chgData name="Maksym Kotyk" userId="91f532d1e713891a" providerId="LiveId" clId="{79ED3135-343C-4948-9500-1298EC305DD8}" dt="2025-07-17T23:34:12.660" v="2830" actId="14100"/>
          <ac:graphicFrameMkLst>
            <pc:docMk/>
            <pc:sldMk cId="1891283031" sldId="267"/>
            <ac:graphicFrameMk id="5" creationId="{E23810A0-7506-168E-E02C-FBAD2F19F31B}"/>
          </ac:graphicFrameMkLst>
        </pc:graphicFrameChg>
        <pc:picChg chg="add del mod">
          <ac:chgData name="Maksym Kotyk" userId="91f532d1e713891a" providerId="LiveId" clId="{79ED3135-343C-4948-9500-1298EC305DD8}" dt="2025-07-17T23:17:51.780" v="2626" actId="22"/>
          <ac:picMkLst>
            <pc:docMk/>
            <pc:sldMk cId="1891283031" sldId="267"/>
            <ac:picMk id="7" creationId="{650C65B2-7CA8-4CEC-FE23-9F7423618C46}"/>
          </ac:picMkLst>
        </pc:picChg>
      </pc:sldChg>
      <pc:sldChg chg="addSp delSp modSp new mod setBg modClrScheme chgLayout">
        <pc:chgData name="Maksym Kotyk" userId="91f532d1e713891a" providerId="LiveId" clId="{79ED3135-343C-4948-9500-1298EC305DD8}" dt="2025-07-18T00:12:37.842" v="3716" actId="1076"/>
        <pc:sldMkLst>
          <pc:docMk/>
          <pc:sldMk cId="2598114015" sldId="268"/>
        </pc:sldMkLst>
        <pc:spChg chg="add del mod">
          <ac:chgData name="Maksym Kotyk" userId="91f532d1e713891a" providerId="LiveId" clId="{79ED3135-343C-4948-9500-1298EC305DD8}" dt="2025-07-17T23:35:48.980" v="2839" actId="700"/>
          <ac:spMkLst>
            <pc:docMk/>
            <pc:sldMk cId="2598114015" sldId="268"/>
            <ac:spMk id="2" creationId="{49DE2202-C70E-B55E-70ED-8705C4CECDC7}"/>
          </ac:spMkLst>
        </pc:spChg>
        <pc:spChg chg="add mod">
          <ac:chgData name="Maksym Kotyk" userId="91f532d1e713891a" providerId="LiveId" clId="{79ED3135-343C-4948-9500-1298EC305DD8}" dt="2025-07-18T00:11:47.902" v="3708" actId="1076"/>
          <ac:spMkLst>
            <pc:docMk/>
            <pc:sldMk cId="2598114015" sldId="268"/>
            <ac:spMk id="3" creationId="{50791AC1-9D71-A9D4-A201-FBB89575C829}"/>
          </ac:spMkLst>
        </pc:spChg>
        <pc:picChg chg="add del mod">
          <ac:chgData name="Maksym Kotyk" userId="91f532d1e713891a" providerId="LiveId" clId="{79ED3135-343C-4948-9500-1298EC305DD8}" dt="2025-07-17T23:50:49.058" v="3313" actId="21"/>
          <ac:picMkLst>
            <pc:docMk/>
            <pc:sldMk cId="2598114015" sldId="268"/>
            <ac:picMk id="5" creationId="{C8A5DDBE-FDD7-2CBB-4F5A-B443AB985293}"/>
          </ac:picMkLst>
        </pc:picChg>
        <pc:picChg chg="add mod">
          <ac:chgData name="Maksym Kotyk" userId="91f532d1e713891a" providerId="LiveId" clId="{79ED3135-343C-4948-9500-1298EC305DD8}" dt="2025-07-17T23:47:57.344" v="3209" actId="1076"/>
          <ac:picMkLst>
            <pc:docMk/>
            <pc:sldMk cId="2598114015" sldId="268"/>
            <ac:picMk id="7" creationId="{5A1D034D-D355-BED3-7A61-84BD2C693481}"/>
          </ac:picMkLst>
        </pc:picChg>
        <pc:picChg chg="add mod">
          <ac:chgData name="Maksym Kotyk" userId="91f532d1e713891a" providerId="LiveId" clId="{79ED3135-343C-4948-9500-1298EC305DD8}" dt="2025-07-18T00:12:37.842" v="3716" actId="1076"/>
          <ac:picMkLst>
            <pc:docMk/>
            <pc:sldMk cId="2598114015" sldId="268"/>
            <ac:picMk id="9" creationId="{530CCFA2-6127-65E1-2152-FB0937785087}"/>
          </ac:picMkLst>
        </pc:picChg>
      </pc:sldChg>
      <pc:sldChg chg="addSp modSp new mod setBg">
        <pc:chgData name="Maksym Kotyk" userId="91f532d1e713891a" providerId="LiveId" clId="{79ED3135-343C-4948-9500-1298EC305DD8}" dt="2025-07-18T00:01:52.918" v="3383"/>
        <pc:sldMkLst>
          <pc:docMk/>
          <pc:sldMk cId="141583540" sldId="269"/>
        </pc:sldMkLst>
        <pc:spChg chg="mod">
          <ac:chgData name="Maksym Kotyk" userId="91f532d1e713891a" providerId="LiveId" clId="{79ED3135-343C-4948-9500-1298EC305DD8}" dt="2025-07-17T23:53:48.451" v="3334" actId="20577"/>
          <ac:spMkLst>
            <pc:docMk/>
            <pc:sldMk cId="141583540" sldId="269"/>
            <ac:spMk id="2" creationId="{614BDAEA-68B0-F09E-7919-201BA4E365FC}"/>
          </ac:spMkLst>
        </pc:spChg>
        <pc:spChg chg="add mod">
          <ac:chgData name="Maksym Kotyk" userId="91f532d1e713891a" providerId="LiveId" clId="{79ED3135-343C-4948-9500-1298EC305DD8}" dt="2025-07-17T23:55:56.332" v="3345" actId="1076"/>
          <ac:spMkLst>
            <pc:docMk/>
            <pc:sldMk cId="141583540" sldId="269"/>
            <ac:spMk id="3" creationId="{064312DA-D8C9-BAD7-8601-569434D19408}"/>
          </ac:spMkLst>
        </pc:spChg>
        <pc:spChg chg="add mod">
          <ac:chgData name="Maksym Kotyk" userId="91f532d1e713891a" providerId="LiveId" clId="{79ED3135-343C-4948-9500-1298EC305DD8}" dt="2025-07-17T23:56:27.136" v="3347" actId="14100"/>
          <ac:spMkLst>
            <pc:docMk/>
            <pc:sldMk cId="141583540" sldId="269"/>
            <ac:spMk id="4" creationId="{3CA417C0-AB44-85BD-DDB6-CE09894D86EB}"/>
          </ac:spMkLst>
        </pc:spChg>
      </pc:sldChg>
      <pc:sldChg chg="addSp modSp new mod setBg">
        <pc:chgData name="Maksym Kotyk" userId="91f532d1e713891a" providerId="LiveId" clId="{79ED3135-343C-4948-9500-1298EC305DD8}" dt="2025-07-18T00:01:57.375" v="3384"/>
        <pc:sldMkLst>
          <pc:docMk/>
          <pc:sldMk cId="3147035587" sldId="270"/>
        </pc:sldMkLst>
        <pc:spChg chg="add mod">
          <ac:chgData name="Maksym Kotyk" userId="91f532d1e713891a" providerId="LiveId" clId="{79ED3135-343C-4948-9500-1298EC305DD8}" dt="2025-07-17T23:56:55.558" v="3350" actId="1076"/>
          <ac:spMkLst>
            <pc:docMk/>
            <pc:sldMk cId="3147035587" sldId="270"/>
            <ac:spMk id="2" creationId="{6E2DD03F-0293-B963-03E2-A90C6A995011}"/>
          </ac:spMkLst>
        </pc:spChg>
        <pc:spChg chg="add mod">
          <ac:chgData name="Maksym Kotyk" userId="91f532d1e713891a" providerId="LiveId" clId="{79ED3135-343C-4948-9500-1298EC305DD8}" dt="2025-07-17T23:57:22.675" v="3352"/>
          <ac:spMkLst>
            <pc:docMk/>
            <pc:sldMk cId="3147035587" sldId="270"/>
            <ac:spMk id="3" creationId="{F96FB6FB-2F23-40B2-E4EC-2F788F3495E8}"/>
          </ac:spMkLst>
        </pc:spChg>
      </pc:sldChg>
      <pc:sldChg chg="addSp modSp new mod setBg">
        <pc:chgData name="Maksym Kotyk" userId="91f532d1e713891a" providerId="LiveId" clId="{79ED3135-343C-4948-9500-1298EC305DD8}" dt="2025-07-18T00:01:59.980" v="3385"/>
        <pc:sldMkLst>
          <pc:docMk/>
          <pc:sldMk cId="3871597368" sldId="271"/>
        </pc:sldMkLst>
        <pc:spChg chg="add mod">
          <ac:chgData name="Maksym Kotyk" userId="91f532d1e713891a" providerId="LiveId" clId="{79ED3135-343C-4948-9500-1298EC305DD8}" dt="2025-07-17T23:59:01.864" v="3363" actId="1076"/>
          <ac:spMkLst>
            <pc:docMk/>
            <pc:sldMk cId="3871597368" sldId="271"/>
            <ac:spMk id="2" creationId="{A0A46424-0D28-AD2D-B83C-17F115DB0467}"/>
          </ac:spMkLst>
        </pc:spChg>
        <pc:spChg chg="add mod">
          <ac:chgData name="Maksym Kotyk" userId="91f532d1e713891a" providerId="LiveId" clId="{79ED3135-343C-4948-9500-1298EC305DD8}" dt="2025-07-17T23:58:59.636" v="3362" actId="1076"/>
          <ac:spMkLst>
            <pc:docMk/>
            <pc:sldMk cId="3871597368" sldId="271"/>
            <ac:spMk id="3" creationId="{DC670F90-B21F-AEA7-4352-6D236716B7DF}"/>
          </ac:spMkLst>
        </pc:spChg>
        <pc:spChg chg="add mod">
          <ac:chgData name="Maksym Kotyk" userId="91f532d1e713891a" providerId="LiveId" clId="{79ED3135-343C-4948-9500-1298EC305DD8}" dt="2025-07-17T23:59:15.826" v="3365" actId="1076"/>
          <ac:spMkLst>
            <pc:docMk/>
            <pc:sldMk cId="3871597368" sldId="271"/>
            <ac:spMk id="4" creationId="{3B5E4752-EEFF-D0F4-1B52-61A521034972}"/>
          </ac:spMkLst>
        </pc:spChg>
        <pc:spChg chg="add mod">
          <ac:chgData name="Maksym Kotyk" userId="91f532d1e713891a" providerId="LiveId" clId="{79ED3135-343C-4948-9500-1298EC305DD8}" dt="2025-07-18T00:00:07.419" v="3369" actId="948"/>
          <ac:spMkLst>
            <pc:docMk/>
            <pc:sldMk cId="3871597368" sldId="271"/>
            <ac:spMk id="5" creationId="{C5104A4B-9288-0031-E7AF-C0AF89978CFC}"/>
          </ac:spMkLst>
        </pc:spChg>
      </pc:sldChg>
      <pc:sldChg chg="addSp modSp new mod setBg">
        <pc:chgData name="Maksym Kotyk" userId="91f532d1e713891a" providerId="LiveId" clId="{79ED3135-343C-4948-9500-1298EC305DD8}" dt="2025-07-18T00:02:02.353" v="3386"/>
        <pc:sldMkLst>
          <pc:docMk/>
          <pc:sldMk cId="215241782" sldId="272"/>
        </pc:sldMkLst>
        <pc:spChg chg="add mod">
          <ac:chgData name="Maksym Kotyk" userId="91f532d1e713891a" providerId="LiveId" clId="{79ED3135-343C-4948-9500-1298EC305DD8}" dt="2025-07-18T00:00:34.364" v="3372" actId="1076"/>
          <ac:spMkLst>
            <pc:docMk/>
            <pc:sldMk cId="215241782" sldId="272"/>
            <ac:spMk id="2" creationId="{D9193546-2BD8-5A39-BFDA-CF15C8C4B86A}"/>
          </ac:spMkLst>
        </pc:spChg>
        <pc:spChg chg="add mod">
          <ac:chgData name="Maksym Kotyk" userId="91f532d1e713891a" providerId="LiveId" clId="{79ED3135-343C-4948-9500-1298EC305DD8}" dt="2025-07-18T00:01:35.089" v="3381" actId="6549"/>
          <ac:spMkLst>
            <pc:docMk/>
            <pc:sldMk cId="215241782" sldId="272"/>
            <ac:spMk id="3" creationId="{C4A2E7AB-A6A8-94DC-9B5F-5961510C54A0}"/>
          </ac:spMkLst>
        </pc:spChg>
        <pc:spChg chg="add mod">
          <ac:chgData name="Maksym Kotyk" userId="91f532d1e713891a" providerId="LiveId" clId="{79ED3135-343C-4948-9500-1298EC305DD8}" dt="2025-07-18T00:01:42.569" v="3382" actId="1076"/>
          <ac:spMkLst>
            <pc:docMk/>
            <pc:sldMk cId="215241782" sldId="272"/>
            <ac:spMk id="4" creationId="{A90F7BFD-5E2C-7281-C0C3-1AA01ED2E859}"/>
          </ac:spMkLst>
        </pc:spChg>
      </pc:sldChg>
      <pc:sldChg chg="addSp modSp new mod setBg">
        <pc:chgData name="Maksym Kotyk" userId="91f532d1e713891a" providerId="LiveId" clId="{79ED3135-343C-4948-9500-1298EC305DD8}" dt="2025-07-18T00:11:23.322" v="3707" actId="1076"/>
        <pc:sldMkLst>
          <pc:docMk/>
          <pc:sldMk cId="1602489881" sldId="273"/>
        </pc:sldMkLst>
        <pc:spChg chg="add mod">
          <ac:chgData name="Maksym Kotyk" userId="91f532d1e713891a" providerId="LiveId" clId="{79ED3135-343C-4948-9500-1298EC305DD8}" dt="2025-07-18T00:11:23.322" v="3707" actId="1076"/>
          <ac:spMkLst>
            <pc:docMk/>
            <pc:sldMk cId="1602489881" sldId="273"/>
            <ac:spMk id="2" creationId="{214D0D9F-6424-3004-A49A-962C8D9F6812}"/>
          </ac:spMkLst>
        </pc:spChg>
      </pc:sldChg>
      <pc:sldChg chg="addSp delSp modSp new del mod modClrScheme chgLayout">
        <pc:chgData name="Maksym Kotyk" userId="91f532d1e713891a" providerId="LiveId" clId="{79ED3135-343C-4948-9500-1298EC305DD8}" dt="2025-07-18T00:08:23.631" v="3439" actId="2696"/>
        <pc:sldMkLst>
          <pc:docMk/>
          <pc:sldMk cId="3835864910" sldId="273"/>
        </pc:sldMkLst>
        <pc:spChg chg="add mod">
          <ac:chgData name="Maksym Kotyk" userId="91f532d1e713891a" providerId="LiveId" clId="{79ED3135-343C-4948-9500-1298EC305DD8}" dt="2025-07-18T00:08:13.994" v="3438" actId="13926"/>
          <ac:spMkLst>
            <pc:docMk/>
            <pc:sldMk cId="3835864910" sldId="273"/>
            <ac:spMk id="2" creationId="{CE10B618-79B9-6D3C-79F4-2A5DBE4BD8AB}"/>
          </ac:spMkLst>
        </pc:spChg>
        <pc:spChg chg="add del mod">
          <ac:chgData name="Maksym Kotyk" userId="91f532d1e713891a" providerId="LiveId" clId="{79ED3135-343C-4948-9500-1298EC305DD8}" dt="2025-07-18T00:07:08.724" v="3430" actId="14100"/>
          <ac:spMkLst>
            <pc:docMk/>
            <pc:sldMk cId="3835864910" sldId="273"/>
            <ac:spMk id="3" creationId="{90D6322B-7E4A-4F4A-5244-55A28BC632A9}"/>
          </ac:spMkLst>
        </pc:spChg>
        <pc:picChg chg="add mod">
          <ac:chgData name="Maksym Kotyk" userId="91f532d1e713891a" providerId="LiveId" clId="{79ED3135-343C-4948-9500-1298EC305DD8}" dt="2025-07-18T00:06:04.710" v="3408" actId="931"/>
          <ac:picMkLst>
            <pc:docMk/>
            <pc:sldMk cId="3835864910" sldId="273"/>
            <ac:picMk id="5" creationId="{F68375F2-5066-2CD6-537C-4C56DBFEA161}"/>
          </ac:picMkLst>
        </pc:picChg>
        <pc:picChg chg="add mod">
          <ac:chgData name="Maksym Kotyk" userId="91f532d1e713891a" providerId="LiveId" clId="{79ED3135-343C-4948-9500-1298EC305DD8}" dt="2025-07-18T00:06:02.140" v="3406" actId="14100"/>
          <ac:picMkLst>
            <pc:docMk/>
            <pc:sldMk cId="3835864910" sldId="273"/>
            <ac:picMk id="7" creationId="{28652584-40EE-FFAF-1C04-5D3866BDC17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0D47AD-046B-4713-8DEE-AB3DD7386DB6}"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200695BC-CA36-4077-8770-59E435FCFDC2}">
      <dgm:prSet phldrT="[Текст]">
        <dgm:style>
          <a:lnRef idx="1">
            <a:schemeClr val="accent3"/>
          </a:lnRef>
          <a:fillRef idx="2">
            <a:schemeClr val="accent3"/>
          </a:fillRef>
          <a:effectRef idx="1">
            <a:schemeClr val="accent3"/>
          </a:effectRef>
          <a:fontRef idx="minor">
            <a:schemeClr val="dk1"/>
          </a:fontRef>
        </dgm:style>
      </dgm:prSet>
      <dgm:spPr>
        <a:ln/>
      </dgm:spPr>
      <dgm:t>
        <a:bodyPr/>
        <a:lstStyle/>
        <a:p>
          <a:pPr>
            <a:buNone/>
          </a:pPr>
          <a:r>
            <a:rPr lang="en-US" b="1" dirty="0">
              <a:solidFill>
                <a:schemeClr val="tx1"/>
              </a:solidFill>
            </a:rPr>
            <a:t>All of this constitutes crimes of war and egregious violations of international law. There are key international laws that lay foundation for protecting children in the midst of military conflicts: </a:t>
          </a:r>
        </a:p>
      </dgm:t>
    </dgm:pt>
    <dgm:pt modelId="{5F910700-BA21-4060-BD7D-535799846736}" type="parTrans" cxnId="{D0DA29C1-7DFD-4E1F-B0E7-2B38A986E564}">
      <dgm:prSet/>
      <dgm:spPr/>
      <dgm:t>
        <a:bodyPr/>
        <a:lstStyle/>
        <a:p>
          <a:endParaRPr lang="en-US"/>
        </a:p>
      </dgm:t>
    </dgm:pt>
    <dgm:pt modelId="{94DD7AD5-7443-4552-A24E-68873E9B1F8B}" type="sibTrans" cxnId="{D0DA29C1-7DFD-4E1F-B0E7-2B38A986E564}">
      <dgm:prSet/>
      <dgm:spPr/>
      <dgm:t>
        <a:bodyPr/>
        <a:lstStyle/>
        <a:p>
          <a:endParaRPr lang="en-US"/>
        </a:p>
      </dgm:t>
    </dgm:pt>
    <dgm:pt modelId="{74A51BBD-B657-4ECE-977C-CF0AD5D3F6FB}">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en-US" dirty="0"/>
            <a:t>United Nations Convention on the right of the Child</a:t>
          </a:r>
        </a:p>
      </dgm:t>
    </dgm:pt>
    <dgm:pt modelId="{DF91F33D-D253-4B04-8227-F86D28E1DAE9}" type="parTrans" cxnId="{4E486736-111B-4344-9C08-4F6199474E68}">
      <dgm:prSet/>
      <dgm:spPr/>
      <dgm:t>
        <a:bodyPr/>
        <a:lstStyle/>
        <a:p>
          <a:endParaRPr lang="en-US"/>
        </a:p>
      </dgm:t>
    </dgm:pt>
    <dgm:pt modelId="{FEF8E818-C4D3-4836-9656-1F8F9F1D05F4}" type="sibTrans" cxnId="{4E486736-111B-4344-9C08-4F6199474E68}">
      <dgm:prSet/>
      <dgm:spPr/>
      <dgm:t>
        <a:bodyPr/>
        <a:lstStyle/>
        <a:p>
          <a:endParaRPr lang="en-US"/>
        </a:p>
      </dgm:t>
    </dgm:pt>
    <dgm:pt modelId="{DA5FD03B-3617-49F0-9C8B-B5D7BF0CEC44}">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en-US" dirty="0" err="1"/>
            <a:t>Optinal</a:t>
          </a:r>
          <a:r>
            <a:rPr lang="en-US" dirty="0"/>
            <a:t> Protocol to the Convention on the Rights of the Child on the involvement of children in armed conflict</a:t>
          </a:r>
        </a:p>
      </dgm:t>
    </dgm:pt>
    <dgm:pt modelId="{1A526474-96F3-4E02-A221-1CCEDDF946E7}" type="parTrans" cxnId="{B1E7B5AD-3355-41B8-B3AE-D5A13FE6E614}">
      <dgm:prSet/>
      <dgm:spPr/>
      <dgm:t>
        <a:bodyPr/>
        <a:lstStyle/>
        <a:p>
          <a:endParaRPr lang="en-US"/>
        </a:p>
      </dgm:t>
    </dgm:pt>
    <dgm:pt modelId="{E97BEB44-1A4C-4B94-B86E-2BBA32BD0A33}" type="sibTrans" cxnId="{B1E7B5AD-3355-41B8-B3AE-D5A13FE6E614}">
      <dgm:prSet/>
      <dgm:spPr/>
      <dgm:t>
        <a:bodyPr/>
        <a:lstStyle/>
        <a:p>
          <a:endParaRPr lang="en-US"/>
        </a:p>
      </dgm:t>
    </dgm:pt>
    <dgm:pt modelId="{0735F163-0301-482F-A4FF-D3412E0FDF7D}">
      <dgm:prSet phldrT="[Текст]">
        <dgm:style>
          <a:lnRef idx="1">
            <a:schemeClr val="accent3"/>
          </a:lnRef>
          <a:fillRef idx="2">
            <a:schemeClr val="accent3"/>
          </a:fillRef>
          <a:effectRef idx="1">
            <a:schemeClr val="accent3"/>
          </a:effectRef>
          <a:fontRef idx="minor">
            <a:schemeClr val="dk1"/>
          </a:fontRef>
        </dgm:style>
      </dgm:prSet>
      <dgm:spPr/>
      <dgm:t>
        <a:bodyPr/>
        <a:lstStyle/>
        <a:p>
          <a:pPr>
            <a:buFont typeface="Times New Roman" panose="02020603050405020304" pitchFamily="18" charset="0"/>
            <a:buChar char="-"/>
          </a:pPr>
          <a:r>
            <a:rPr lang="en-US" dirty="0"/>
            <a:t>The Geneva Convention for protecting victims of war</a:t>
          </a:r>
        </a:p>
      </dgm:t>
    </dgm:pt>
    <dgm:pt modelId="{71B90481-14AD-403A-91DB-5FD034C4B11C}" type="parTrans" cxnId="{F6F3DB83-F76C-4B5B-923A-B8CDC5CFFFD1}">
      <dgm:prSet/>
      <dgm:spPr/>
      <dgm:t>
        <a:bodyPr/>
        <a:lstStyle/>
        <a:p>
          <a:endParaRPr lang="en-US"/>
        </a:p>
      </dgm:t>
    </dgm:pt>
    <dgm:pt modelId="{488E0152-9800-4761-9FAA-B1AD7849E5BE}" type="sibTrans" cxnId="{F6F3DB83-F76C-4B5B-923A-B8CDC5CFFFD1}">
      <dgm:prSet/>
      <dgm:spPr/>
      <dgm:t>
        <a:bodyPr/>
        <a:lstStyle/>
        <a:p>
          <a:endParaRPr lang="en-US"/>
        </a:p>
      </dgm:t>
    </dgm:pt>
    <dgm:pt modelId="{BCB5E12F-1A05-4C8E-96A6-8E7E5A2A2D8E}">
      <dgm:prSet phldrT="[Текст]">
        <dgm:style>
          <a:lnRef idx="1">
            <a:schemeClr val="accent3"/>
          </a:lnRef>
          <a:fillRef idx="2">
            <a:schemeClr val="accent3"/>
          </a:fillRef>
          <a:effectRef idx="1">
            <a:schemeClr val="accent3"/>
          </a:effectRef>
          <a:fontRef idx="minor">
            <a:schemeClr val="dk1"/>
          </a:fontRef>
        </dgm:style>
      </dgm:prSet>
      <dgm:spPr/>
      <dgm:t>
        <a:bodyPr/>
        <a:lstStyle/>
        <a:p>
          <a:pPr>
            <a:buNone/>
          </a:pPr>
          <a:r>
            <a:rPr lang="en-US" b="0" i="0" dirty="0"/>
            <a:t>Convention concerning the Prohibition and Immediate Action for the Elimination of the Worst Forms of Child </a:t>
          </a:r>
          <a:r>
            <a:rPr lang="en-US" b="0" i="0" dirty="0" err="1"/>
            <a:t>Labour</a:t>
          </a:r>
          <a:endParaRPr lang="en-US" dirty="0"/>
        </a:p>
      </dgm:t>
    </dgm:pt>
    <dgm:pt modelId="{26F12A25-C54A-4035-92EA-08542C16DD90}" type="parTrans" cxnId="{3E488272-22D1-4E87-A8D2-B8DD4574BC69}">
      <dgm:prSet/>
      <dgm:spPr/>
      <dgm:t>
        <a:bodyPr/>
        <a:lstStyle/>
        <a:p>
          <a:endParaRPr lang="en-US"/>
        </a:p>
      </dgm:t>
    </dgm:pt>
    <dgm:pt modelId="{10051547-FDFC-4206-9D7E-98B6EB9AD5BD}" type="sibTrans" cxnId="{3E488272-22D1-4E87-A8D2-B8DD4574BC69}">
      <dgm:prSet/>
      <dgm:spPr/>
      <dgm:t>
        <a:bodyPr/>
        <a:lstStyle/>
        <a:p>
          <a:endParaRPr lang="en-US"/>
        </a:p>
      </dgm:t>
    </dgm:pt>
    <dgm:pt modelId="{5C2FB1BB-6BB2-4801-A178-2F7C6F789DBB}">
      <dgm:prSet phldrT="[Текст]">
        <dgm:style>
          <a:lnRef idx="1">
            <a:schemeClr val="accent3"/>
          </a:lnRef>
          <a:fillRef idx="2">
            <a:schemeClr val="accent3"/>
          </a:fillRef>
          <a:effectRef idx="1">
            <a:schemeClr val="accent3"/>
          </a:effectRef>
          <a:fontRef idx="minor">
            <a:schemeClr val="dk1"/>
          </a:fontRef>
        </dgm:style>
      </dgm:prSet>
      <dgm:spPr/>
      <dgm:t>
        <a:bodyPr/>
        <a:lstStyle/>
        <a:p>
          <a:r>
            <a:rPr lang="en-US" dirty="0"/>
            <a:t>Additional protocols to the Geneva Convention</a:t>
          </a:r>
        </a:p>
      </dgm:t>
    </dgm:pt>
    <dgm:pt modelId="{C011A40E-7F1F-49E6-B6E6-4C7F5D6C6D96}" type="parTrans" cxnId="{8375FAE1-565A-404C-80EA-5F18ED6F2F6C}">
      <dgm:prSet/>
      <dgm:spPr/>
      <dgm:t>
        <a:bodyPr/>
        <a:lstStyle/>
        <a:p>
          <a:endParaRPr lang="en-US"/>
        </a:p>
      </dgm:t>
    </dgm:pt>
    <dgm:pt modelId="{6C20B542-320E-496C-BF31-6DA3E5F2B697}" type="sibTrans" cxnId="{8375FAE1-565A-404C-80EA-5F18ED6F2F6C}">
      <dgm:prSet/>
      <dgm:spPr/>
      <dgm:t>
        <a:bodyPr/>
        <a:lstStyle/>
        <a:p>
          <a:endParaRPr lang="en-US"/>
        </a:p>
      </dgm:t>
    </dgm:pt>
    <dgm:pt modelId="{C6033785-DF1E-488E-AC82-C67AD0004E2C}" type="pres">
      <dgm:prSet presAssocID="{FA0D47AD-046B-4713-8DEE-AB3DD7386DB6}" presName="composite" presStyleCnt="0">
        <dgm:presLayoutVars>
          <dgm:chMax val="1"/>
          <dgm:dir/>
          <dgm:resizeHandles val="exact"/>
        </dgm:presLayoutVars>
      </dgm:prSet>
      <dgm:spPr/>
    </dgm:pt>
    <dgm:pt modelId="{64F811C1-BB28-473F-8439-DD96FC55AD25}" type="pres">
      <dgm:prSet presAssocID="{200695BC-CA36-4077-8770-59E435FCFDC2}" presName="roof" presStyleLbl="dkBgShp" presStyleIdx="0" presStyleCnt="2"/>
      <dgm:spPr/>
    </dgm:pt>
    <dgm:pt modelId="{855E26DB-6B43-45CA-9BC8-EEB3C3ADE20B}" type="pres">
      <dgm:prSet presAssocID="{200695BC-CA36-4077-8770-59E435FCFDC2}" presName="pillars" presStyleCnt="0"/>
      <dgm:spPr/>
    </dgm:pt>
    <dgm:pt modelId="{6B19DD6C-680C-45F5-A742-42B0FF822667}" type="pres">
      <dgm:prSet presAssocID="{200695BC-CA36-4077-8770-59E435FCFDC2}" presName="pillar1" presStyleLbl="node1" presStyleIdx="0" presStyleCnt="5">
        <dgm:presLayoutVars>
          <dgm:bulletEnabled val="1"/>
        </dgm:presLayoutVars>
      </dgm:prSet>
      <dgm:spPr/>
    </dgm:pt>
    <dgm:pt modelId="{319987CA-0873-4BC3-BB74-3B94D9582EA0}" type="pres">
      <dgm:prSet presAssocID="{DA5FD03B-3617-49F0-9C8B-B5D7BF0CEC44}" presName="pillarX" presStyleLbl="node1" presStyleIdx="1" presStyleCnt="5">
        <dgm:presLayoutVars>
          <dgm:bulletEnabled val="1"/>
        </dgm:presLayoutVars>
      </dgm:prSet>
      <dgm:spPr/>
    </dgm:pt>
    <dgm:pt modelId="{B2E99398-E14B-43FB-91A1-31B5FBD69050}" type="pres">
      <dgm:prSet presAssocID="{0735F163-0301-482F-A4FF-D3412E0FDF7D}" presName="pillarX" presStyleLbl="node1" presStyleIdx="2" presStyleCnt="5">
        <dgm:presLayoutVars>
          <dgm:bulletEnabled val="1"/>
        </dgm:presLayoutVars>
      </dgm:prSet>
      <dgm:spPr/>
    </dgm:pt>
    <dgm:pt modelId="{2A3A8103-AA79-446E-876E-621102C31A23}" type="pres">
      <dgm:prSet presAssocID="{5C2FB1BB-6BB2-4801-A178-2F7C6F789DBB}" presName="pillarX" presStyleLbl="node1" presStyleIdx="3" presStyleCnt="5">
        <dgm:presLayoutVars>
          <dgm:bulletEnabled val="1"/>
        </dgm:presLayoutVars>
      </dgm:prSet>
      <dgm:spPr/>
    </dgm:pt>
    <dgm:pt modelId="{AE2B31E1-D990-4D3A-95A1-EA7FA9C844EA}" type="pres">
      <dgm:prSet presAssocID="{BCB5E12F-1A05-4C8E-96A6-8E7E5A2A2D8E}" presName="pillarX" presStyleLbl="node1" presStyleIdx="4" presStyleCnt="5">
        <dgm:presLayoutVars>
          <dgm:bulletEnabled val="1"/>
        </dgm:presLayoutVars>
      </dgm:prSet>
      <dgm:spPr/>
    </dgm:pt>
    <dgm:pt modelId="{D3998F22-465D-4AD8-A1ED-E0998DFEFA4A}" type="pres">
      <dgm:prSet presAssocID="{200695BC-CA36-4077-8770-59E435FCFDC2}" presName="base" presStyleLbl="dkBgShp" presStyleIdx="1" presStyleCnt="2">
        <dgm:style>
          <a:lnRef idx="1">
            <a:schemeClr val="accent3"/>
          </a:lnRef>
          <a:fillRef idx="2">
            <a:schemeClr val="accent3"/>
          </a:fillRef>
          <a:effectRef idx="1">
            <a:schemeClr val="accent3"/>
          </a:effectRef>
          <a:fontRef idx="minor">
            <a:schemeClr val="dk1"/>
          </a:fontRef>
        </dgm:style>
      </dgm:prSet>
      <dgm:spPr/>
    </dgm:pt>
  </dgm:ptLst>
  <dgm:cxnLst>
    <dgm:cxn modelId="{2E6D5C34-EAAE-4FEC-A006-CD83F4BF9F2F}" type="presOf" srcId="{BCB5E12F-1A05-4C8E-96A6-8E7E5A2A2D8E}" destId="{AE2B31E1-D990-4D3A-95A1-EA7FA9C844EA}" srcOrd="0" destOrd="0" presId="urn:microsoft.com/office/officeart/2005/8/layout/hList3"/>
    <dgm:cxn modelId="{4E486736-111B-4344-9C08-4F6199474E68}" srcId="{200695BC-CA36-4077-8770-59E435FCFDC2}" destId="{74A51BBD-B657-4ECE-977C-CF0AD5D3F6FB}" srcOrd="0" destOrd="0" parTransId="{DF91F33D-D253-4B04-8227-F86D28E1DAE9}" sibTransId="{FEF8E818-C4D3-4836-9656-1F8F9F1D05F4}"/>
    <dgm:cxn modelId="{7AA05660-4F14-4EF7-B774-71A20510AED5}" type="presOf" srcId="{0735F163-0301-482F-A4FF-D3412E0FDF7D}" destId="{B2E99398-E14B-43FB-91A1-31B5FBD69050}" srcOrd="0" destOrd="0" presId="urn:microsoft.com/office/officeart/2005/8/layout/hList3"/>
    <dgm:cxn modelId="{6AEE4063-2190-42D7-AA41-C85F20EBFD0B}" type="presOf" srcId="{74A51BBD-B657-4ECE-977C-CF0AD5D3F6FB}" destId="{6B19DD6C-680C-45F5-A742-42B0FF822667}" srcOrd="0" destOrd="0" presId="urn:microsoft.com/office/officeart/2005/8/layout/hList3"/>
    <dgm:cxn modelId="{3E488272-22D1-4E87-A8D2-B8DD4574BC69}" srcId="{200695BC-CA36-4077-8770-59E435FCFDC2}" destId="{BCB5E12F-1A05-4C8E-96A6-8E7E5A2A2D8E}" srcOrd="4" destOrd="0" parTransId="{26F12A25-C54A-4035-92EA-08542C16DD90}" sibTransId="{10051547-FDFC-4206-9D7E-98B6EB9AD5BD}"/>
    <dgm:cxn modelId="{FB26C681-9DF6-42B3-B4BE-3500B98B94A7}" type="presOf" srcId="{FA0D47AD-046B-4713-8DEE-AB3DD7386DB6}" destId="{C6033785-DF1E-488E-AC82-C67AD0004E2C}" srcOrd="0" destOrd="0" presId="urn:microsoft.com/office/officeart/2005/8/layout/hList3"/>
    <dgm:cxn modelId="{F6F3DB83-F76C-4B5B-923A-B8CDC5CFFFD1}" srcId="{200695BC-CA36-4077-8770-59E435FCFDC2}" destId="{0735F163-0301-482F-A4FF-D3412E0FDF7D}" srcOrd="2" destOrd="0" parTransId="{71B90481-14AD-403A-91DB-5FD034C4B11C}" sibTransId="{488E0152-9800-4761-9FAA-B1AD7849E5BE}"/>
    <dgm:cxn modelId="{B1E7B5AD-3355-41B8-B3AE-D5A13FE6E614}" srcId="{200695BC-CA36-4077-8770-59E435FCFDC2}" destId="{DA5FD03B-3617-49F0-9C8B-B5D7BF0CEC44}" srcOrd="1" destOrd="0" parTransId="{1A526474-96F3-4E02-A221-1CCEDDF946E7}" sibTransId="{E97BEB44-1A4C-4B94-B86E-2BBA32BD0A33}"/>
    <dgm:cxn modelId="{D0DA29C1-7DFD-4E1F-B0E7-2B38A986E564}" srcId="{FA0D47AD-046B-4713-8DEE-AB3DD7386DB6}" destId="{200695BC-CA36-4077-8770-59E435FCFDC2}" srcOrd="0" destOrd="0" parTransId="{5F910700-BA21-4060-BD7D-535799846736}" sibTransId="{94DD7AD5-7443-4552-A24E-68873E9B1F8B}"/>
    <dgm:cxn modelId="{58E039CA-B681-4281-827F-D6FE456760F6}" type="presOf" srcId="{200695BC-CA36-4077-8770-59E435FCFDC2}" destId="{64F811C1-BB28-473F-8439-DD96FC55AD25}" srcOrd="0" destOrd="0" presId="urn:microsoft.com/office/officeart/2005/8/layout/hList3"/>
    <dgm:cxn modelId="{7D27DECF-341D-4737-8412-576C044265C1}" type="presOf" srcId="{DA5FD03B-3617-49F0-9C8B-B5D7BF0CEC44}" destId="{319987CA-0873-4BC3-BB74-3B94D9582EA0}" srcOrd="0" destOrd="0" presId="urn:microsoft.com/office/officeart/2005/8/layout/hList3"/>
    <dgm:cxn modelId="{8375FAE1-565A-404C-80EA-5F18ED6F2F6C}" srcId="{200695BC-CA36-4077-8770-59E435FCFDC2}" destId="{5C2FB1BB-6BB2-4801-A178-2F7C6F789DBB}" srcOrd="3" destOrd="0" parTransId="{C011A40E-7F1F-49E6-B6E6-4C7F5D6C6D96}" sibTransId="{6C20B542-320E-496C-BF31-6DA3E5F2B697}"/>
    <dgm:cxn modelId="{20C159FF-F6C1-4B06-9B9D-885DDBCEA7EF}" type="presOf" srcId="{5C2FB1BB-6BB2-4801-A178-2F7C6F789DBB}" destId="{2A3A8103-AA79-446E-876E-621102C31A23}" srcOrd="0" destOrd="0" presId="urn:microsoft.com/office/officeart/2005/8/layout/hList3"/>
    <dgm:cxn modelId="{AC459A30-8A68-4B78-A532-A13EDF058AFA}" type="presParOf" srcId="{C6033785-DF1E-488E-AC82-C67AD0004E2C}" destId="{64F811C1-BB28-473F-8439-DD96FC55AD25}" srcOrd="0" destOrd="0" presId="urn:microsoft.com/office/officeart/2005/8/layout/hList3"/>
    <dgm:cxn modelId="{1C0BA1F3-AE91-4828-81FF-A2CCD851EFC3}" type="presParOf" srcId="{C6033785-DF1E-488E-AC82-C67AD0004E2C}" destId="{855E26DB-6B43-45CA-9BC8-EEB3C3ADE20B}" srcOrd="1" destOrd="0" presId="urn:microsoft.com/office/officeart/2005/8/layout/hList3"/>
    <dgm:cxn modelId="{B55B7E77-1B11-4B1F-A313-732CD0881347}" type="presParOf" srcId="{855E26DB-6B43-45CA-9BC8-EEB3C3ADE20B}" destId="{6B19DD6C-680C-45F5-A742-42B0FF822667}" srcOrd="0" destOrd="0" presId="urn:microsoft.com/office/officeart/2005/8/layout/hList3"/>
    <dgm:cxn modelId="{1FEB1C1F-8114-4A1C-86A3-2261EB6F72ED}" type="presParOf" srcId="{855E26DB-6B43-45CA-9BC8-EEB3C3ADE20B}" destId="{319987CA-0873-4BC3-BB74-3B94D9582EA0}" srcOrd="1" destOrd="0" presId="urn:microsoft.com/office/officeart/2005/8/layout/hList3"/>
    <dgm:cxn modelId="{93A44E08-0B76-4094-8C12-01D4154054F5}" type="presParOf" srcId="{855E26DB-6B43-45CA-9BC8-EEB3C3ADE20B}" destId="{B2E99398-E14B-43FB-91A1-31B5FBD69050}" srcOrd="2" destOrd="0" presId="urn:microsoft.com/office/officeart/2005/8/layout/hList3"/>
    <dgm:cxn modelId="{9C857E96-286C-4290-BB16-BC19AABEDF3C}" type="presParOf" srcId="{855E26DB-6B43-45CA-9BC8-EEB3C3ADE20B}" destId="{2A3A8103-AA79-446E-876E-621102C31A23}" srcOrd="3" destOrd="0" presId="urn:microsoft.com/office/officeart/2005/8/layout/hList3"/>
    <dgm:cxn modelId="{432309CD-660F-4E2E-A7AE-69A523D712A6}" type="presParOf" srcId="{855E26DB-6B43-45CA-9BC8-EEB3C3ADE20B}" destId="{AE2B31E1-D990-4D3A-95A1-EA7FA9C844EA}" srcOrd="4" destOrd="0" presId="urn:microsoft.com/office/officeart/2005/8/layout/hList3"/>
    <dgm:cxn modelId="{7B57F37C-B597-488F-8B23-EFB0B3465EE4}" type="presParOf" srcId="{C6033785-DF1E-488E-AC82-C67AD0004E2C}" destId="{D3998F22-465D-4AD8-A1ED-E0998DFEFA4A}"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811C1-BB28-473F-8439-DD96FC55AD25}">
      <dsp:nvSpPr>
        <dsp:cNvPr id="0" name=""/>
        <dsp:cNvSpPr/>
      </dsp:nvSpPr>
      <dsp:spPr>
        <a:xfrm>
          <a:off x="0" y="0"/>
          <a:ext cx="11021368" cy="1440933"/>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solidFill>
                <a:schemeClr val="tx1"/>
              </a:solidFill>
            </a:rPr>
            <a:t>All of this constitutes crimes of war and egregious violations of international law. There are key international laws that lay foundation for protecting children in the midst of military conflicts: </a:t>
          </a:r>
        </a:p>
      </dsp:txBody>
      <dsp:txXfrm>
        <a:off x="0" y="0"/>
        <a:ext cx="11021368" cy="1440933"/>
      </dsp:txXfrm>
    </dsp:sp>
    <dsp:sp modelId="{6B19DD6C-680C-45F5-A742-42B0FF822667}">
      <dsp:nvSpPr>
        <dsp:cNvPr id="0" name=""/>
        <dsp:cNvSpPr/>
      </dsp:nvSpPr>
      <dsp:spPr>
        <a:xfrm>
          <a:off x="1345" y="1440933"/>
          <a:ext cx="2203735" cy="3025960"/>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United Nations Convention on the right of the Child</a:t>
          </a:r>
        </a:p>
      </dsp:txBody>
      <dsp:txXfrm>
        <a:off x="1345" y="1440933"/>
        <a:ext cx="2203735" cy="3025960"/>
      </dsp:txXfrm>
    </dsp:sp>
    <dsp:sp modelId="{319987CA-0873-4BC3-BB74-3B94D9582EA0}">
      <dsp:nvSpPr>
        <dsp:cNvPr id="0" name=""/>
        <dsp:cNvSpPr/>
      </dsp:nvSpPr>
      <dsp:spPr>
        <a:xfrm>
          <a:off x="2205080" y="1440933"/>
          <a:ext cx="2203735" cy="3025960"/>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err="1"/>
            <a:t>Optinal</a:t>
          </a:r>
          <a:r>
            <a:rPr lang="en-US" sz="2300" kern="1200" dirty="0"/>
            <a:t> Protocol to the Convention on the Rights of the Child on the involvement of children in armed conflict</a:t>
          </a:r>
        </a:p>
      </dsp:txBody>
      <dsp:txXfrm>
        <a:off x="2205080" y="1440933"/>
        <a:ext cx="2203735" cy="3025960"/>
      </dsp:txXfrm>
    </dsp:sp>
    <dsp:sp modelId="{B2E99398-E14B-43FB-91A1-31B5FBD69050}">
      <dsp:nvSpPr>
        <dsp:cNvPr id="0" name=""/>
        <dsp:cNvSpPr/>
      </dsp:nvSpPr>
      <dsp:spPr>
        <a:xfrm>
          <a:off x="4408816" y="1440933"/>
          <a:ext cx="2203735" cy="3025960"/>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Font typeface="Times New Roman" panose="02020603050405020304" pitchFamily="18" charset="0"/>
            <a:buNone/>
          </a:pPr>
          <a:r>
            <a:rPr lang="en-US" sz="2300" kern="1200" dirty="0"/>
            <a:t>The Geneva Convention for protecting victims of war</a:t>
          </a:r>
        </a:p>
      </dsp:txBody>
      <dsp:txXfrm>
        <a:off x="4408816" y="1440933"/>
        <a:ext cx="2203735" cy="3025960"/>
      </dsp:txXfrm>
    </dsp:sp>
    <dsp:sp modelId="{2A3A8103-AA79-446E-876E-621102C31A23}">
      <dsp:nvSpPr>
        <dsp:cNvPr id="0" name=""/>
        <dsp:cNvSpPr/>
      </dsp:nvSpPr>
      <dsp:spPr>
        <a:xfrm>
          <a:off x="6612551" y="1440933"/>
          <a:ext cx="2203735" cy="3025960"/>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Additional protocols to the Geneva Convention</a:t>
          </a:r>
        </a:p>
      </dsp:txBody>
      <dsp:txXfrm>
        <a:off x="6612551" y="1440933"/>
        <a:ext cx="2203735" cy="3025960"/>
      </dsp:txXfrm>
    </dsp:sp>
    <dsp:sp modelId="{AE2B31E1-D990-4D3A-95A1-EA7FA9C844EA}">
      <dsp:nvSpPr>
        <dsp:cNvPr id="0" name=""/>
        <dsp:cNvSpPr/>
      </dsp:nvSpPr>
      <dsp:spPr>
        <a:xfrm>
          <a:off x="8816287" y="1440933"/>
          <a:ext cx="2203735" cy="3025960"/>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i="0" kern="1200" dirty="0"/>
            <a:t>Convention concerning the Prohibition and Immediate Action for the Elimination of the Worst Forms of Child </a:t>
          </a:r>
          <a:r>
            <a:rPr lang="en-US" sz="2300" b="0" i="0" kern="1200" dirty="0" err="1"/>
            <a:t>Labour</a:t>
          </a:r>
          <a:endParaRPr lang="en-US" sz="2300" kern="1200" dirty="0"/>
        </a:p>
      </dsp:txBody>
      <dsp:txXfrm>
        <a:off x="8816287" y="1440933"/>
        <a:ext cx="2203735" cy="3025960"/>
      </dsp:txXfrm>
    </dsp:sp>
    <dsp:sp modelId="{D3998F22-465D-4AD8-A1ED-E0998DFEFA4A}">
      <dsp:nvSpPr>
        <dsp:cNvPr id="0" name=""/>
        <dsp:cNvSpPr/>
      </dsp:nvSpPr>
      <dsp:spPr>
        <a:xfrm>
          <a:off x="0" y="4466894"/>
          <a:ext cx="11021368" cy="336217"/>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E4E410-086C-48CC-9A00-87C9BC6DCAB2}" type="datetimeFigureOut">
              <a:rPr lang="en-US" smtClean="0"/>
              <a:t>7/17/2025</a:t>
            </a:fld>
            <a:endParaRPr lang="en-US"/>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2283A5-3B0C-4F63-9A71-559FCEE4BE9A}" type="slidenum">
              <a:rPr lang="en-US" smtClean="0"/>
              <a:t>‹№›</a:t>
            </a:fld>
            <a:endParaRPr lang="en-US"/>
          </a:p>
        </p:txBody>
      </p:sp>
    </p:spTree>
    <p:extLst>
      <p:ext uri="{BB962C8B-B14F-4D97-AF65-F5344CB8AC3E}">
        <p14:creationId xmlns:p14="http://schemas.microsoft.com/office/powerpoint/2010/main" val="527442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en-US" dirty="0"/>
          </a:p>
        </p:txBody>
      </p:sp>
      <p:sp>
        <p:nvSpPr>
          <p:cNvPr id="4" name="Місце для номера слайда 3"/>
          <p:cNvSpPr>
            <a:spLocks noGrp="1"/>
          </p:cNvSpPr>
          <p:nvPr>
            <p:ph type="sldNum" sz="quarter" idx="5"/>
          </p:nvPr>
        </p:nvSpPr>
        <p:spPr/>
        <p:txBody>
          <a:bodyPr/>
          <a:lstStyle/>
          <a:p>
            <a:fld id="{332283A5-3B0C-4F63-9A71-559FCEE4BE9A}" type="slidenum">
              <a:rPr lang="en-US" smtClean="0"/>
              <a:t>9</a:t>
            </a:fld>
            <a:endParaRPr lang="en-US"/>
          </a:p>
        </p:txBody>
      </p:sp>
    </p:spTree>
    <p:extLst>
      <p:ext uri="{BB962C8B-B14F-4D97-AF65-F5344CB8AC3E}">
        <p14:creationId xmlns:p14="http://schemas.microsoft.com/office/powerpoint/2010/main" val="3478140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0F639E-C4EF-67B9-AB79-6C32DD544E18}"/>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endParaRPr lang="en-US"/>
          </a:p>
        </p:txBody>
      </p:sp>
      <p:sp>
        <p:nvSpPr>
          <p:cNvPr id="3" name="Підзаголовок 2">
            <a:extLst>
              <a:ext uri="{FF2B5EF4-FFF2-40B4-BE49-F238E27FC236}">
                <a16:creationId xmlns:a16="http://schemas.microsoft.com/office/drawing/2014/main" id="{23285EE8-B13F-B699-B081-5C0F0E434C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a:p>
        </p:txBody>
      </p:sp>
      <p:sp>
        <p:nvSpPr>
          <p:cNvPr id="4" name="Місце для дати 3">
            <a:extLst>
              <a:ext uri="{FF2B5EF4-FFF2-40B4-BE49-F238E27FC236}">
                <a16:creationId xmlns:a16="http://schemas.microsoft.com/office/drawing/2014/main" id="{A972E858-9EA8-B532-2208-7AA9B0522925}"/>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5" name="Місце для нижнього колонтитула 4">
            <a:extLst>
              <a:ext uri="{FF2B5EF4-FFF2-40B4-BE49-F238E27FC236}">
                <a16:creationId xmlns:a16="http://schemas.microsoft.com/office/drawing/2014/main" id="{BE24C15B-0A7F-6734-D593-0A57A1D6D8D9}"/>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F4DD8B88-484A-3B24-4305-121C4EDBB632}"/>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1109334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0C8C50-07B0-D5D9-5CA8-E93430DFA334}"/>
              </a:ext>
            </a:extLst>
          </p:cNvPr>
          <p:cNvSpPr>
            <a:spLocks noGrp="1"/>
          </p:cNvSpPr>
          <p:nvPr>
            <p:ph type="title"/>
          </p:nvPr>
        </p:nvSpPr>
        <p:spPr/>
        <p:txBody>
          <a:bodyPr/>
          <a:lstStyle/>
          <a:p>
            <a:r>
              <a:rPr lang="uk-UA"/>
              <a:t>Клацніть, щоб редагувати стиль зразка заголовка</a:t>
            </a:r>
            <a:endParaRPr lang="en-US"/>
          </a:p>
        </p:txBody>
      </p:sp>
      <p:sp>
        <p:nvSpPr>
          <p:cNvPr id="3" name="Місце для вертикального тексту 2">
            <a:extLst>
              <a:ext uri="{FF2B5EF4-FFF2-40B4-BE49-F238E27FC236}">
                <a16:creationId xmlns:a16="http://schemas.microsoft.com/office/drawing/2014/main" id="{4E4EC061-F5D2-E293-067B-07B58C5EBC94}"/>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дати 3">
            <a:extLst>
              <a:ext uri="{FF2B5EF4-FFF2-40B4-BE49-F238E27FC236}">
                <a16:creationId xmlns:a16="http://schemas.microsoft.com/office/drawing/2014/main" id="{3667C96A-4D44-56C2-F5D4-90E8C3AE7B14}"/>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5" name="Місце для нижнього колонтитула 4">
            <a:extLst>
              <a:ext uri="{FF2B5EF4-FFF2-40B4-BE49-F238E27FC236}">
                <a16:creationId xmlns:a16="http://schemas.microsoft.com/office/drawing/2014/main" id="{3907B31D-069A-9895-C55D-FB599C2DA514}"/>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1AFE05C1-7A47-49B6-438C-37E33AB21A26}"/>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1767420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6C6BEFD1-3189-CCF3-6BD6-A88368B2B23B}"/>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en-US"/>
          </a:p>
        </p:txBody>
      </p:sp>
      <p:sp>
        <p:nvSpPr>
          <p:cNvPr id="3" name="Місце для вертикального тексту 2">
            <a:extLst>
              <a:ext uri="{FF2B5EF4-FFF2-40B4-BE49-F238E27FC236}">
                <a16:creationId xmlns:a16="http://schemas.microsoft.com/office/drawing/2014/main" id="{F2580DF5-BEA9-2736-2D98-B2F4CEE620D3}"/>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дати 3">
            <a:extLst>
              <a:ext uri="{FF2B5EF4-FFF2-40B4-BE49-F238E27FC236}">
                <a16:creationId xmlns:a16="http://schemas.microsoft.com/office/drawing/2014/main" id="{DC298D8D-6841-19FC-75A9-4C9C18B9AB89}"/>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5" name="Місце для нижнього колонтитула 4">
            <a:extLst>
              <a:ext uri="{FF2B5EF4-FFF2-40B4-BE49-F238E27FC236}">
                <a16:creationId xmlns:a16="http://schemas.microsoft.com/office/drawing/2014/main" id="{51065550-7E3C-1BDB-B236-DB93CFD093F2}"/>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6C9D3172-CA7B-9F44-A1F9-273E5BA220F3}"/>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185715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156527-D422-980C-4E8C-7E93B5BA7CBC}"/>
              </a:ext>
            </a:extLst>
          </p:cNvPr>
          <p:cNvSpPr>
            <a:spLocks noGrp="1"/>
          </p:cNvSpPr>
          <p:nvPr>
            <p:ph type="title"/>
          </p:nvPr>
        </p:nvSpPr>
        <p:spPr/>
        <p:txBody>
          <a:bodyPr/>
          <a:lstStyle/>
          <a:p>
            <a:r>
              <a:rPr lang="uk-UA"/>
              <a:t>Клацніть, щоб редагувати стиль зразка заголовка</a:t>
            </a:r>
            <a:endParaRPr lang="en-US"/>
          </a:p>
        </p:txBody>
      </p:sp>
      <p:sp>
        <p:nvSpPr>
          <p:cNvPr id="3" name="Місце для вмісту 2">
            <a:extLst>
              <a:ext uri="{FF2B5EF4-FFF2-40B4-BE49-F238E27FC236}">
                <a16:creationId xmlns:a16="http://schemas.microsoft.com/office/drawing/2014/main" id="{8DBF75E9-5050-3C3B-3B97-786874404DDB}"/>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дати 3">
            <a:extLst>
              <a:ext uri="{FF2B5EF4-FFF2-40B4-BE49-F238E27FC236}">
                <a16:creationId xmlns:a16="http://schemas.microsoft.com/office/drawing/2014/main" id="{29969B19-C34F-ECB5-3238-5AFB9D4A8856}"/>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5" name="Місце для нижнього колонтитула 4">
            <a:extLst>
              <a:ext uri="{FF2B5EF4-FFF2-40B4-BE49-F238E27FC236}">
                <a16:creationId xmlns:a16="http://schemas.microsoft.com/office/drawing/2014/main" id="{9840B322-0BE7-5A4D-E418-E3AA6E74B42D}"/>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1B84D926-4D33-630A-397A-69C9837CFCD7}"/>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2740576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9B288B-FEFD-C78A-610D-C2BF80475581}"/>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endParaRPr lang="en-US"/>
          </a:p>
        </p:txBody>
      </p:sp>
      <p:sp>
        <p:nvSpPr>
          <p:cNvPr id="3" name="Місце для тексту 2">
            <a:extLst>
              <a:ext uri="{FF2B5EF4-FFF2-40B4-BE49-F238E27FC236}">
                <a16:creationId xmlns:a16="http://schemas.microsoft.com/office/drawing/2014/main" id="{6D738069-A689-B2E5-B5C1-B2AB7ACB51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7558EF89-B4F1-3107-442E-C6ADB3C6A4D0}"/>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5" name="Місце для нижнього колонтитула 4">
            <a:extLst>
              <a:ext uri="{FF2B5EF4-FFF2-40B4-BE49-F238E27FC236}">
                <a16:creationId xmlns:a16="http://schemas.microsoft.com/office/drawing/2014/main" id="{2363F0CD-E9E0-1664-0473-AF25CF1E7CE9}"/>
              </a:ext>
            </a:extLst>
          </p:cNvPr>
          <p:cNvSpPr>
            <a:spLocks noGrp="1"/>
          </p:cNvSpPr>
          <p:nvPr>
            <p:ph type="ftr" sz="quarter" idx="11"/>
          </p:nvPr>
        </p:nvSpPr>
        <p:spPr/>
        <p:txBody>
          <a:bodyPr/>
          <a:lstStyle/>
          <a:p>
            <a:endParaRPr lang="en-US"/>
          </a:p>
        </p:txBody>
      </p:sp>
      <p:sp>
        <p:nvSpPr>
          <p:cNvPr id="6" name="Місце для номера слайда 5">
            <a:extLst>
              <a:ext uri="{FF2B5EF4-FFF2-40B4-BE49-F238E27FC236}">
                <a16:creationId xmlns:a16="http://schemas.microsoft.com/office/drawing/2014/main" id="{5102FC0B-8B2D-BC3B-EA98-DF25857608C6}"/>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348961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D53B88-784D-C367-DCE7-3F6724224E3B}"/>
              </a:ext>
            </a:extLst>
          </p:cNvPr>
          <p:cNvSpPr>
            <a:spLocks noGrp="1"/>
          </p:cNvSpPr>
          <p:nvPr>
            <p:ph type="title"/>
          </p:nvPr>
        </p:nvSpPr>
        <p:spPr/>
        <p:txBody>
          <a:bodyPr/>
          <a:lstStyle/>
          <a:p>
            <a:r>
              <a:rPr lang="uk-UA"/>
              <a:t>Клацніть, щоб редагувати стиль зразка заголовка</a:t>
            </a:r>
            <a:endParaRPr lang="en-US"/>
          </a:p>
        </p:txBody>
      </p:sp>
      <p:sp>
        <p:nvSpPr>
          <p:cNvPr id="3" name="Місце для вмісту 2">
            <a:extLst>
              <a:ext uri="{FF2B5EF4-FFF2-40B4-BE49-F238E27FC236}">
                <a16:creationId xmlns:a16="http://schemas.microsoft.com/office/drawing/2014/main" id="{022DEFA7-5D47-D7F7-EBC2-E46F517AF62A}"/>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вмісту 3">
            <a:extLst>
              <a:ext uri="{FF2B5EF4-FFF2-40B4-BE49-F238E27FC236}">
                <a16:creationId xmlns:a16="http://schemas.microsoft.com/office/drawing/2014/main" id="{39835D62-A63D-F7C7-B3FA-B73BB90618F1}"/>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5" name="Місце для дати 4">
            <a:extLst>
              <a:ext uri="{FF2B5EF4-FFF2-40B4-BE49-F238E27FC236}">
                <a16:creationId xmlns:a16="http://schemas.microsoft.com/office/drawing/2014/main" id="{F4C94664-F35F-7551-188B-CE1DA1E07786}"/>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6" name="Місце для нижнього колонтитула 5">
            <a:extLst>
              <a:ext uri="{FF2B5EF4-FFF2-40B4-BE49-F238E27FC236}">
                <a16:creationId xmlns:a16="http://schemas.microsoft.com/office/drawing/2014/main" id="{D4AA7FEF-58B2-8852-C162-3870AFD79565}"/>
              </a:ext>
            </a:extLst>
          </p:cNvPr>
          <p:cNvSpPr>
            <a:spLocks noGrp="1"/>
          </p:cNvSpPr>
          <p:nvPr>
            <p:ph type="ftr" sz="quarter" idx="11"/>
          </p:nvPr>
        </p:nvSpPr>
        <p:spPr/>
        <p:txBody>
          <a:bodyPr/>
          <a:lstStyle/>
          <a:p>
            <a:endParaRPr lang="en-US"/>
          </a:p>
        </p:txBody>
      </p:sp>
      <p:sp>
        <p:nvSpPr>
          <p:cNvPr id="7" name="Місце для номера слайда 6">
            <a:extLst>
              <a:ext uri="{FF2B5EF4-FFF2-40B4-BE49-F238E27FC236}">
                <a16:creationId xmlns:a16="http://schemas.microsoft.com/office/drawing/2014/main" id="{FA345A46-1A9A-0E7F-F0A5-BCB3A05729C5}"/>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614888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966D0C-FCF0-707F-A130-18F49D2356C1}"/>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en-US"/>
          </a:p>
        </p:txBody>
      </p:sp>
      <p:sp>
        <p:nvSpPr>
          <p:cNvPr id="3" name="Місце для тексту 2">
            <a:extLst>
              <a:ext uri="{FF2B5EF4-FFF2-40B4-BE49-F238E27FC236}">
                <a16:creationId xmlns:a16="http://schemas.microsoft.com/office/drawing/2014/main" id="{C912AF39-1A65-4469-432F-93C1C4D048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291380BC-05E3-5234-C52C-3A447FBF40B0}"/>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5" name="Місце для тексту 4">
            <a:extLst>
              <a:ext uri="{FF2B5EF4-FFF2-40B4-BE49-F238E27FC236}">
                <a16:creationId xmlns:a16="http://schemas.microsoft.com/office/drawing/2014/main" id="{5D40BBFB-5633-B17F-6E80-7BBAD735E9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F777C5B4-333A-D910-18F1-6922A1F2A922}"/>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7" name="Місце для дати 6">
            <a:extLst>
              <a:ext uri="{FF2B5EF4-FFF2-40B4-BE49-F238E27FC236}">
                <a16:creationId xmlns:a16="http://schemas.microsoft.com/office/drawing/2014/main" id="{8681F2D2-AEC4-056E-5FC8-11F6A2612188}"/>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8" name="Місце для нижнього колонтитула 7">
            <a:extLst>
              <a:ext uri="{FF2B5EF4-FFF2-40B4-BE49-F238E27FC236}">
                <a16:creationId xmlns:a16="http://schemas.microsoft.com/office/drawing/2014/main" id="{53048BFB-093D-21F6-07CF-57E98EA7756B}"/>
              </a:ext>
            </a:extLst>
          </p:cNvPr>
          <p:cNvSpPr>
            <a:spLocks noGrp="1"/>
          </p:cNvSpPr>
          <p:nvPr>
            <p:ph type="ftr" sz="quarter" idx="11"/>
          </p:nvPr>
        </p:nvSpPr>
        <p:spPr/>
        <p:txBody>
          <a:bodyPr/>
          <a:lstStyle/>
          <a:p>
            <a:endParaRPr lang="en-US"/>
          </a:p>
        </p:txBody>
      </p:sp>
      <p:sp>
        <p:nvSpPr>
          <p:cNvPr id="9" name="Місце для номера слайда 8">
            <a:extLst>
              <a:ext uri="{FF2B5EF4-FFF2-40B4-BE49-F238E27FC236}">
                <a16:creationId xmlns:a16="http://schemas.microsoft.com/office/drawing/2014/main" id="{0B6C77EB-322E-00D7-D993-161A566A1905}"/>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2335886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173AA5-01F0-7A4A-A712-41AA05BEDC36}"/>
              </a:ext>
            </a:extLst>
          </p:cNvPr>
          <p:cNvSpPr>
            <a:spLocks noGrp="1"/>
          </p:cNvSpPr>
          <p:nvPr>
            <p:ph type="title"/>
          </p:nvPr>
        </p:nvSpPr>
        <p:spPr/>
        <p:txBody>
          <a:bodyPr/>
          <a:lstStyle/>
          <a:p>
            <a:r>
              <a:rPr lang="uk-UA"/>
              <a:t>Клацніть, щоб редагувати стиль зразка заголовка</a:t>
            </a:r>
            <a:endParaRPr lang="en-US"/>
          </a:p>
        </p:txBody>
      </p:sp>
      <p:sp>
        <p:nvSpPr>
          <p:cNvPr id="3" name="Місце для дати 2">
            <a:extLst>
              <a:ext uri="{FF2B5EF4-FFF2-40B4-BE49-F238E27FC236}">
                <a16:creationId xmlns:a16="http://schemas.microsoft.com/office/drawing/2014/main" id="{74C6ED62-3729-F7B3-AE6E-E9805C1ED7B2}"/>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4" name="Місце для нижнього колонтитула 3">
            <a:extLst>
              <a:ext uri="{FF2B5EF4-FFF2-40B4-BE49-F238E27FC236}">
                <a16:creationId xmlns:a16="http://schemas.microsoft.com/office/drawing/2014/main" id="{3869F6C1-7A3E-2A4E-8894-C05689A3E194}"/>
              </a:ext>
            </a:extLst>
          </p:cNvPr>
          <p:cNvSpPr>
            <a:spLocks noGrp="1"/>
          </p:cNvSpPr>
          <p:nvPr>
            <p:ph type="ftr" sz="quarter" idx="11"/>
          </p:nvPr>
        </p:nvSpPr>
        <p:spPr/>
        <p:txBody>
          <a:bodyPr/>
          <a:lstStyle/>
          <a:p>
            <a:endParaRPr lang="en-US"/>
          </a:p>
        </p:txBody>
      </p:sp>
      <p:sp>
        <p:nvSpPr>
          <p:cNvPr id="5" name="Місце для номера слайда 4">
            <a:extLst>
              <a:ext uri="{FF2B5EF4-FFF2-40B4-BE49-F238E27FC236}">
                <a16:creationId xmlns:a16="http://schemas.microsoft.com/office/drawing/2014/main" id="{2308A464-6175-5AC5-766C-F689B17D07B1}"/>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3704041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96906E94-D49E-650B-B209-EB39A41328B8}"/>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3" name="Місце для нижнього колонтитула 2">
            <a:extLst>
              <a:ext uri="{FF2B5EF4-FFF2-40B4-BE49-F238E27FC236}">
                <a16:creationId xmlns:a16="http://schemas.microsoft.com/office/drawing/2014/main" id="{6C7311FF-1742-2A93-A5C3-516D24BF5BFA}"/>
              </a:ext>
            </a:extLst>
          </p:cNvPr>
          <p:cNvSpPr>
            <a:spLocks noGrp="1"/>
          </p:cNvSpPr>
          <p:nvPr>
            <p:ph type="ftr" sz="quarter" idx="11"/>
          </p:nvPr>
        </p:nvSpPr>
        <p:spPr/>
        <p:txBody>
          <a:bodyPr/>
          <a:lstStyle/>
          <a:p>
            <a:endParaRPr lang="en-US"/>
          </a:p>
        </p:txBody>
      </p:sp>
      <p:sp>
        <p:nvSpPr>
          <p:cNvPr id="4" name="Місце для номера слайда 3">
            <a:extLst>
              <a:ext uri="{FF2B5EF4-FFF2-40B4-BE49-F238E27FC236}">
                <a16:creationId xmlns:a16="http://schemas.microsoft.com/office/drawing/2014/main" id="{5467364E-D913-5323-A122-800B17A8E0D5}"/>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3153010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69279F-E6FF-C4A9-0AA8-10E488B55A42}"/>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a:p>
        </p:txBody>
      </p:sp>
      <p:sp>
        <p:nvSpPr>
          <p:cNvPr id="3" name="Місце для вмісту 2">
            <a:extLst>
              <a:ext uri="{FF2B5EF4-FFF2-40B4-BE49-F238E27FC236}">
                <a16:creationId xmlns:a16="http://schemas.microsoft.com/office/drawing/2014/main" id="{3A3931EA-35BE-CC43-312C-0E0F22BDEE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тексту 3">
            <a:extLst>
              <a:ext uri="{FF2B5EF4-FFF2-40B4-BE49-F238E27FC236}">
                <a16:creationId xmlns:a16="http://schemas.microsoft.com/office/drawing/2014/main" id="{19B860A4-2B71-4913-2FA4-BFFCB9FED4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33174A86-725A-F67A-BE9B-ED9A67789439}"/>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6" name="Місце для нижнього колонтитула 5">
            <a:extLst>
              <a:ext uri="{FF2B5EF4-FFF2-40B4-BE49-F238E27FC236}">
                <a16:creationId xmlns:a16="http://schemas.microsoft.com/office/drawing/2014/main" id="{01EF96B1-C3C4-9E0F-AAD7-0D9C28EC46F6}"/>
              </a:ext>
            </a:extLst>
          </p:cNvPr>
          <p:cNvSpPr>
            <a:spLocks noGrp="1"/>
          </p:cNvSpPr>
          <p:nvPr>
            <p:ph type="ftr" sz="quarter" idx="11"/>
          </p:nvPr>
        </p:nvSpPr>
        <p:spPr/>
        <p:txBody>
          <a:bodyPr/>
          <a:lstStyle/>
          <a:p>
            <a:endParaRPr lang="en-US"/>
          </a:p>
        </p:txBody>
      </p:sp>
      <p:sp>
        <p:nvSpPr>
          <p:cNvPr id="7" name="Місце для номера слайда 6">
            <a:extLst>
              <a:ext uri="{FF2B5EF4-FFF2-40B4-BE49-F238E27FC236}">
                <a16:creationId xmlns:a16="http://schemas.microsoft.com/office/drawing/2014/main" id="{DCC8FB5C-DC22-22F9-FCBD-F2DDE5C8832C}"/>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3945162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E5E3AF-6C18-6C67-3F97-82302C3C51B6}"/>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a:p>
        </p:txBody>
      </p:sp>
      <p:sp>
        <p:nvSpPr>
          <p:cNvPr id="3" name="Місце для зображення 2">
            <a:extLst>
              <a:ext uri="{FF2B5EF4-FFF2-40B4-BE49-F238E27FC236}">
                <a16:creationId xmlns:a16="http://schemas.microsoft.com/office/drawing/2014/main" id="{A96AA7E5-CD36-F9CE-0B11-17978942B2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Місце для тексту 3">
            <a:extLst>
              <a:ext uri="{FF2B5EF4-FFF2-40B4-BE49-F238E27FC236}">
                <a16:creationId xmlns:a16="http://schemas.microsoft.com/office/drawing/2014/main" id="{4F6EF4F6-D074-8E37-68DD-58ECC05584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502DA487-66DD-75D0-BA36-80C32F2C2089}"/>
              </a:ext>
            </a:extLst>
          </p:cNvPr>
          <p:cNvSpPr>
            <a:spLocks noGrp="1"/>
          </p:cNvSpPr>
          <p:nvPr>
            <p:ph type="dt" sz="half" idx="10"/>
          </p:nvPr>
        </p:nvSpPr>
        <p:spPr/>
        <p:txBody>
          <a:bodyPr/>
          <a:lstStyle/>
          <a:p>
            <a:fld id="{2E053B2E-FD2C-490E-B00C-B33AB902915A}" type="datetimeFigureOut">
              <a:rPr lang="en-US" smtClean="0"/>
              <a:t>7/17/2025</a:t>
            </a:fld>
            <a:endParaRPr lang="en-US"/>
          </a:p>
        </p:txBody>
      </p:sp>
      <p:sp>
        <p:nvSpPr>
          <p:cNvPr id="6" name="Місце для нижнього колонтитула 5">
            <a:extLst>
              <a:ext uri="{FF2B5EF4-FFF2-40B4-BE49-F238E27FC236}">
                <a16:creationId xmlns:a16="http://schemas.microsoft.com/office/drawing/2014/main" id="{97D133BC-A9F5-8FEB-7D1D-ED0B0855D51A}"/>
              </a:ext>
            </a:extLst>
          </p:cNvPr>
          <p:cNvSpPr>
            <a:spLocks noGrp="1"/>
          </p:cNvSpPr>
          <p:nvPr>
            <p:ph type="ftr" sz="quarter" idx="11"/>
          </p:nvPr>
        </p:nvSpPr>
        <p:spPr/>
        <p:txBody>
          <a:bodyPr/>
          <a:lstStyle/>
          <a:p>
            <a:endParaRPr lang="en-US"/>
          </a:p>
        </p:txBody>
      </p:sp>
      <p:sp>
        <p:nvSpPr>
          <p:cNvPr id="7" name="Місце для номера слайда 6">
            <a:extLst>
              <a:ext uri="{FF2B5EF4-FFF2-40B4-BE49-F238E27FC236}">
                <a16:creationId xmlns:a16="http://schemas.microsoft.com/office/drawing/2014/main" id="{A6C2A488-E96E-94EA-6CEE-35B0E34DEFEE}"/>
              </a:ext>
            </a:extLst>
          </p:cNvPr>
          <p:cNvSpPr>
            <a:spLocks noGrp="1"/>
          </p:cNvSpPr>
          <p:nvPr>
            <p:ph type="sldNum" sz="quarter" idx="12"/>
          </p:nvPr>
        </p:nvSpPr>
        <p:spPr/>
        <p:txBody>
          <a:bodyPr/>
          <a:lstStyle/>
          <a:p>
            <a:fld id="{5D9381A4-745B-408B-B500-CF03AD9F5636}" type="slidenum">
              <a:rPr lang="en-US" smtClean="0"/>
              <a:t>‹№›</a:t>
            </a:fld>
            <a:endParaRPr lang="en-US"/>
          </a:p>
        </p:txBody>
      </p:sp>
    </p:spTree>
    <p:extLst>
      <p:ext uri="{BB962C8B-B14F-4D97-AF65-F5344CB8AC3E}">
        <p14:creationId xmlns:p14="http://schemas.microsoft.com/office/powerpoint/2010/main" val="1955093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4A362C73-FC7E-9D02-4BD5-1C0744143E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a:p>
        </p:txBody>
      </p:sp>
      <p:sp>
        <p:nvSpPr>
          <p:cNvPr id="3" name="Місце для тексту 2">
            <a:extLst>
              <a:ext uri="{FF2B5EF4-FFF2-40B4-BE49-F238E27FC236}">
                <a16:creationId xmlns:a16="http://schemas.microsoft.com/office/drawing/2014/main" id="{85F806AA-ED6C-0882-C854-0AAD4BAC21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a:p>
        </p:txBody>
      </p:sp>
      <p:sp>
        <p:nvSpPr>
          <p:cNvPr id="4" name="Місце для дати 3">
            <a:extLst>
              <a:ext uri="{FF2B5EF4-FFF2-40B4-BE49-F238E27FC236}">
                <a16:creationId xmlns:a16="http://schemas.microsoft.com/office/drawing/2014/main" id="{3D5E9211-B800-41FD-A0D7-1688128163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053B2E-FD2C-490E-B00C-B33AB902915A}" type="datetimeFigureOut">
              <a:rPr lang="en-US" smtClean="0"/>
              <a:t>7/17/2025</a:t>
            </a:fld>
            <a:endParaRPr lang="en-US"/>
          </a:p>
        </p:txBody>
      </p:sp>
      <p:sp>
        <p:nvSpPr>
          <p:cNvPr id="5" name="Місце для нижнього колонтитула 4">
            <a:extLst>
              <a:ext uri="{FF2B5EF4-FFF2-40B4-BE49-F238E27FC236}">
                <a16:creationId xmlns:a16="http://schemas.microsoft.com/office/drawing/2014/main" id="{830A2E2E-49B0-6A9F-1FA6-2FC0DD210C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Місце для номера слайда 5">
            <a:extLst>
              <a:ext uri="{FF2B5EF4-FFF2-40B4-BE49-F238E27FC236}">
                <a16:creationId xmlns:a16="http://schemas.microsoft.com/office/drawing/2014/main" id="{0F7B197B-39E1-FF7C-28BE-32D90AB63A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9381A4-745B-408B-B500-CF03AD9F5636}" type="slidenum">
              <a:rPr lang="en-US" smtClean="0"/>
              <a:t>‹№›</a:t>
            </a:fld>
            <a:endParaRPr lang="en-US"/>
          </a:p>
        </p:txBody>
      </p:sp>
    </p:spTree>
    <p:extLst>
      <p:ext uri="{BB962C8B-B14F-4D97-AF65-F5344CB8AC3E}">
        <p14:creationId xmlns:p14="http://schemas.microsoft.com/office/powerpoint/2010/main" val="1187685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hyperlink" Target="https://stock.adobe.com/images/pray-for-peace-stop-war-save-ukraine-ukrainian-girl-child-cry-prayer-for-peaceful-help-europe-country-protecting-from-russia-terrorism-military-aggression-national-flag-world-support-vector/517073649" TargetMode="External"/><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vecteezy.com/free-photos/kids-ukraine" TargetMode="External"/><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th/photo/929443"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reachladakh.com/news/opinion/expert-talk/child-rights" TargetMode="External"/><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jp.freepik.com/premium-photo/little-girl-in-national-ukrainian-clothes-vyshyvanka-ukraine-child-in-nature_32126027.htm" TargetMode="External"/><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europafm.ro/onu-descrie-in-raportul-comisiei-de-ancheta-din-ucraina-tragediile-petrecute-de-la-invazia-rusiei-executii-tortura-deportari-si-acte-de-neimaginat/" TargetMode="External"/><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nytimes.com/2023/10/16/world/europe/ukraine-children-abducted-russia-qatar.html" TargetMode="External"/><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nus.org.ua/2024/02/01/rosiya-zastosovuye-shhonajmenshe-6-stsenariyiv-dlya-vykradennya-ukrayinskyh-ditej/" TargetMode="External"/><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BF09DE-D209-F57D-7359-2BA1A008D0CE}"/>
              </a:ext>
            </a:extLst>
          </p:cNvPr>
          <p:cNvSpPr>
            <a:spLocks noGrp="1"/>
          </p:cNvSpPr>
          <p:nvPr>
            <p:ph type="title"/>
          </p:nvPr>
        </p:nvSpPr>
        <p:spPr>
          <a:xfrm>
            <a:off x="832055" y="384788"/>
            <a:ext cx="10527890" cy="1512836"/>
          </a:xfrm>
        </p:spPr>
        <p:txBody>
          <a:bodyPr>
            <a:normAutofit fontScale="90000"/>
          </a:bodyPr>
          <a:lstStyle/>
          <a:p>
            <a:pPr algn="ctr"/>
            <a:r>
              <a:rPr lang="en-US" sz="40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Protection of children’s right during armed conflict: The case of Ukraine. Challenges and Solutions</a:t>
            </a:r>
            <a:br>
              <a:rPr lang="en-US" sz="4000"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4000" b="1" i="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100" b="1" i="1" dirty="0">
                <a:solidFill>
                  <a:schemeClr val="tx1">
                    <a:lumMod val="95000"/>
                    <a:lumOff val="5000"/>
                  </a:schemeClr>
                </a:solidFill>
                <a:latin typeface="Times New Roman" panose="02020603050405020304" pitchFamily="18" charset="0"/>
                <a:cs typeface="Times New Roman" panose="02020603050405020304" pitchFamily="18" charset="0"/>
              </a:rPr>
              <a:t>by Hanna Kotyk</a:t>
            </a:r>
            <a:br>
              <a:rPr lang="en-US" dirty="0">
                <a:solidFill>
                  <a:schemeClr val="tx1">
                    <a:lumMod val="95000"/>
                    <a:lumOff val="5000"/>
                  </a:schemeClr>
                </a:solidFill>
              </a:rPr>
            </a:br>
            <a:endParaRPr lang="en-US" dirty="0">
              <a:solidFill>
                <a:schemeClr val="tx1">
                  <a:lumMod val="95000"/>
                  <a:lumOff val="5000"/>
                </a:schemeClr>
              </a:solidFill>
            </a:endParaRPr>
          </a:p>
        </p:txBody>
      </p:sp>
      <p:pic>
        <p:nvPicPr>
          <p:cNvPr id="8" name="Місце для вмісту 7">
            <a:extLst>
              <a:ext uri="{FF2B5EF4-FFF2-40B4-BE49-F238E27FC236}">
                <a16:creationId xmlns:a16="http://schemas.microsoft.com/office/drawing/2014/main" id="{AF4678B4-8FD1-047F-61AA-E46C4D8278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3933" y="1668488"/>
            <a:ext cx="8596023" cy="5070193"/>
          </a:xfrm>
        </p:spPr>
      </p:pic>
    </p:spTree>
    <p:extLst>
      <p:ext uri="{BB962C8B-B14F-4D97-AF65-F5344CB8AC3E}">
        <p14:creationId xmlns:p14="http://schemas.microsoft.com/office/powerpoint/2010/main" val="3183996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FBAAB3-3088-5120-A02C-3D02BE139C34}"/>
              </a:ext>
            </a:extLst>
          </p:cNvPr>
          <p:cNvSpPr txBox="1"/>
          <p:nvPr/>
        </p:nvSpPr>
        <p:spPr>
          <a:xfrm>
            <a:off x="87086" y="152400"/>
            <a:ext cx="12017828" cy="5588068"/>
          </a:xfrm>
          <a:prstGeom prst="rect">
            <a:avLst/>
          </a:prstGeom>
          <a:noFill/>
        </p:spPr>
        <p:txBody>
          <a:bodyPr wrap="square" rtlCol="0">
            <a:spAutoFit/>
          </a:bodyPr>
          <a:lstStyle/>
          <a:p>
            <a:pPr indent="457200">
              <a:lnSpc>
                <a:spcPct val="150000"/>
              </a:lnSpc>
            </a:pPr>
            <a:r>
              <a:rPr lang="en-US" sz="1600" dirty="0">
                <a:latin typeface="Times New Roman" panose="02020603050405020304" pitchFamily="18" charset="0"/>
                <a:cs typeface="Times New Roman" panose="02020603050405020304" pitchFamily="18" charset="0"/>
              </a:rPr>
              <a:t>To bring Mykyta back, Polina Kindra decided to go to the temporarily occupied territories. Volunteers from the “Save Ukraine” assisted her in preparing all the necessary documents and planning the route.</a:t>
            </a:r>
          </a:p>
          <a:p>
            <a:pPr indent="457200">
              <a:lnSpc>
                <a:spcPct val="150000"/>
              </a:lnSpc>
            </a:pPr>
            <a:r>
              <a:rPr lang="en-US" sz="1600" dirty="0">
                <a:latin typeface="Times New Roman" panose="02020603050405020304" pitchFamily="18" charset="0"/>
                <a:cs typeface="Times New Roman" panose="02020603050405020304" pitchFamily="18" charset="0"/>
              </a:rPr>
              <a:t>“It’s so scary to go there because of all the checkpoints… They [Russians – ed.] check you and take fingerprints. I haven’t slept for three nights…” said Polina Kindra.</a:t>
            </a:r>
          </a:p>
          <a:p>
            <a:pPr indent="457200">
              <a:lnSpc>
                <a:spcPct val="150000"/>
              </a:lnSpc>
            </a:pPr>
            <a:r>
              <a:rPr lang="en-US" sz="1600" dirty="0">
                <a:latin typeface="Times New Roman" panose="02020603050405020304" pitchFamily="18" charset="0"/>
                <a:cs typeface="Times New Roman" panose="02020603050405020304" pitchFamily="18" charset="0"/>
              </a:rPr>
              <a:t>For 76 days, Polina Kindra tried to take her grandson back home.</a:t>
            </a:r>
          </a:p>
          <a:p>
            <a:pPr indent="457200">
              <a:lnSpc>
                <a:spcPct val="150000"/>
              </a:lnSpc>
            </a:pPr>
            <a:r>
              <a:rPr lang="en-US" sz="1600" dirty="0">
                <a:latin typeface="Times New Roman" panose="02020603050405020304" pitchFamily="18" charset="0"/>
                <a:cs typeface="Times New Roman" panose="02020603050405020304" pitchFamily="18" charset="0"/>
              </a:rPr>
              <a:t>“Then the bus arrived, and Mykyta ran up, and I shouted, ‘Mykyta!’ and he answered, ‘Grandma!’ He kissed me and asked, ‘Did you come for me?’ “ Polina recalls meeting her grandson in June 2023.</a:t>
            </a:r>
          </a:p>
          <a:p>
            <a:pPr indent="457200">
              <a:lnSpc>
                <a:spcPct val="150000"/>
              </a:lnSpc>
            </a:pPr>
            <a:r>
              <a:rPr lang="en-US" sz="1600" dirty="0">
                <a:latin typeface="Times New Roman" panose="02020603050405020304" pitchFamily="18" charset="0"/>
                <a:cs typeface="Times New Roman" panose="02020603050405020304" pitchFamily="18" charset="0"/>
              </a:rPr>
              <a:t>Several times, she came to the doors of the boarding school and was met with refusal. In addition, Mykyta’s grandmother had to endure several interrogations. Despite all the necessary documents confirming their family ties and Polina’s guardianship over Mykyta, Russians even compelled the woman to undergo a DNA test.</a:t>
            </a:r>
          </a:p>
          <a:p>
            <a:pPr indent="457200">
              <a:lnSpc>
                <a:spcPct val="150000"/>
              </a:lnSpc>
            </a:pPr>
            <a:r>
              <a:rPr lang="en-US" sz="1600" dirty="0">
                <a:latin typeface="Times New Roman" panose="02020603050405020304" pitchFamily="18" charset="0"/>
                <a:cs typeface="Times New Roman" panose="02020603050405020304" pitchFamily="18" charset="0"/>
              </a:rPr>
              <a:t>However, even with a DNA test confirmation, Polina couldn’t get her grandson back. Mykyta was illegally given Russian citizenship. The so-called director of the boarding school, Vitalii Suk, had no right to do this, as the boy had a legal guardian in Ukraine </a:t>
            </a:r>
            <a:r>
              <a:rPr lang="en-US" sz="1600" i="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his grandmother. Furthermore, Suk and the Russians also pressured Polina to take Russian citizenship.</a:t>
            </a:r>
          </a:p>
          <a:p>
            <a:pPr indent="457200">
              <a:lnSpc>
                <a:spcPct val="150000"/>
              </a:lnSpc>
            </a:pPr>
            <a:r>
              <a:rPr lang="en-US" sz="1600" i="1" dirty="0">
                <a:latin typeface="Times New Roman" panose="02020603050405020304" pitchFamily="18" charset="0"/>
                <a:cs typeface="Times New Roman" panose="02020603050405020304" pitchFamily="18" charset="0"/>
              </a:rPr>
              <a:t>“You have to take a Russian passport, and that’s it… We don’t work with DNA results,”</a:t>
            </a:r>
            <a:r>
              <a:rPr lang="en-US" sz="1600" dirty="0">
                <a:latin typeface="Times New Roman" panose="02020603050405020304" pitchFamily="18" charset="0"/>
                <a:cs typeface="Times New Roman" panose="02020603050405020304" pitchFamily="18" charset="0"/>
              </a:rPr>
              <a:t> recalled Polina about the challenging process of bringing Mykyta back home. </a:t>
            </a:r>
          </a:p>
        </p:txBody>
      </p:sp>
    </p:spTree>
    <p:extLst>
      <p:ext uri="{BB962C8B-B14F-4D97-AF65-F5344CB8AC3E}">
        <p14:creationId xmlns:p14="http://schemas.microsoft.com/office/powerpoint/2010/main" val="1399916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Місце для вмісту 5">
            <a:extLst>
              <a:ext uri="{FF2B5EF4-FFF2-40B4-BE49-F238E27FC236}">
                <a16:creationId xmlns:a16="http://schemas.microsoft.com/office/drawing/2014/main" id="{57AA45A0-9300-5646-B92A-213A2C9DFDA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02648" y="1218413"/>
            <a:ext cx="5882295" cy="3835908"/>
          </a:xfrm>
          <a:prstGeom prst="rect">
            <a:avLst/>
          </a:prstGeom>
          <a:ln>
            <a:noFill/>
          </a:ln>
          <a:effectLst>
            <a:outerShdw blurRad="190500" algn="tl" rotWithShape="0">
              <a:srgbClr val="000000">
                <a:alpha val="70000"/>
              </a:srgbClr>
            </a:outerShdw>
          </a:effectLst>
        </p:spPr>
      </p:pic>
      <p:sp>
        <p:nvSpPr>
          <p:cNvPr id="4" name="Місце для тексту 3">
            <a:extLst>
              <a:ext uri="{FF2B5EF4-FFF2-40B4-BE49-F238E27FC236}">
                <a16:creationId xmlns:a16="http://schemas.microsoft.com/office/drawing/2014/main" id="{6C0E0148-98F2-7347-58BF-9095BE160539}"/>
              </a:ext>
            </a:extLst>
          </p:cNvPr>
          <p:cNvSpPr>
            <a:spLocks noGrp="1"/>
          </p:cNvSpPr>
          <p:nvPr>
            <p:ph type="body" sz="half" idx="2"/>
          </p:nvPr>
        </p:nvSpPr>
        <p:spPr>
          <a:xfrm>
            <a:off x="140677" y="482320"/>
            <a:ext cx="5385916" cy="5737609"/>
          </a:xfrm>
        </p:spPr>
        <p:txBody>
          <a:bodyPr>
            <a:normAutofit fontScale="70000" lnSpcReduction="20000"/>
          </a:bodyPr>
          <a:lstStyle/>
          <a:p>
            <a:pPr indent="457200">
              <a:lnSpc>
                <a:spcPct val="150000"/>
              </a:lnSpc>
            </a:pPr>
            <a:r>
              <a:rPr lang="en-US" sz="2100" dirty="0">
                <a:latin typeface="Times New Roman" panose="02020603050405020304" pitchFamily="18" charset="0"/>
                <a:cs typeface="Times New Roman" panose="02020603050405020304" pitchFamily="18" charset="0"/>
              </a:rPr>
              <a:t>Eventually, in September 2023, the director of the boarding school agreed to return Mykyta to his grandmother. The boy was handed over personally to Polina by the Russian Presidential Commissioner for Children’s Rights, Maria </a:t>
            </a:r>
            <a:r>
              <a:rPr lang="en-US" sz="2100" dirty="0" err="1">
                <a:latin typeface="Times New Roman" panose="02020603050405020304" pitchFamily="18" charset="0"/>
                <a:cs typeface="Times New Roman" panose="02020603050405020304" pitchFamily="18" charset="0"/>
              </a:rPr>
              <a:t>Lvova</a:t>
            </a:r>
            <a:r>
              <a:rPr lang="en-US" sz="2100" dirty="0">
                <a:latin typeface="Times New Roman" panose="02020603050405020304" pitchFamily="18" charset="0"/>
                <a:cs typeface="Times New Roman" panose="02020603050405020304" pitchFamily="18" charset="0"/>
              </a:rPr>
              <a:t>-Belova, who is wanted internationally for the abduction of Ukrainian children. In front of about ten cameras, </a:t>
            </a:r>
            <a:r>
              <a:rPr lang="en-US" sz="2100" dirty="0" err="1">
                <a:latin typeface="Times New Roman" panose="02020603050405020304" pitchFamily="18" charset="0"/>
                <a:cs typeface="Times New Roman" panose="02020603050405020304" pitchFamily="18" charset="0"/>
              </a:rPr>
              <a:t>Lvova</a:t>
            </a:r>
            <a:r>
              <a:rPr lang="en-US" sz="2100" dirty="0">
                <a:latin typeface="Times New Roman" panose="02020603050405020304" pitchFamily="18" charset="0"/>
                <a:cs typeface="Times New Roman" panose="02020603050405020304" pitchFamily="18" charset="0"/>
              </a:rPr>
              <a:t>-Belova smiled and spoke about how she always encourages family reunions. However, behind the scenes, she offered Polina money to stay with her grandson in Russia. The woman firmly refused.</a:t>
            </a:r>
          </a:p>
          <a:p>
            <a:pPr indent="457200">
              <a:lnSpc>
                <a:spcPct val="150000"/>
              </a:lnSpc>
            </a:pPr>
            <a:r>
              <a:rPr lang="en-US" sz="2100" dirty="0">
                <a:latin typeface="Times New Roman" panose="02020603050405020304" pitchFamily="18" charset="0"/>
                <a:cs typeface="Times New Roman" panose="02020603050405020304" pitchFamily="18" charset="0"/>
              </a:rPr>
              <a:t>“It’s just a matter of how to endure, for the grandmothers, aunts, uncles whose children were taken away… Russia exerts a strong psychological pressure… If you endure, you will get them back,” told Polina later.</a:t>
            </a:r>
          </a:p>
          <a:p>
            <a:pPr indent="457200">
              <a:lnSpc>
                <a:spcPct val="150000"/>
              </a:lnSpc>
            </a:pPr>
            <a:r>
              <a:rPr lang="en-US" sz="2100" dirty="0">
                <a:latin typeface="Times New Roman" panose="02020603050405020304" pitchFamily="18" charset="0"/>
                <a:cs typeface="Times New Roman" panose="02020603050405020304" pitchFamily="18" charset="0"/>
              </a:rPr>
              <a:t>As of October 2023, Polina and her grandson managed to leave the temporarily occupied territories. They are currently safe in Poland. Ahead of them lies a long period of rehabilitation. In particular, Mykyta needs to undergo a preventive examination and begin further treatment after everything he’s been through.</a:t>
            </a:r>
          </a:p>
          <a:p>
            <a:endParaRPr lang="en-US" dirty="0"/>
          </a:p>
        </p:txBody>
      </p:sp>
    </p:spTree>
    <p:extLst>
      <p:ext uri="{BB962C8B-B14F-4D97-AF65-F5344CB8AC3E}">
        <p14:creationId xmlns:p14="http://schemas.microsoft.com/office/powerpoint/2010/main" val="1751724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Схема 4">
            <a:extLst>
              <a:ext uri="{FF2B5EF4-FFF2-40B4-BE49-F238E27FC236}">
                <a16:creationId xmlns:a16="http://schemas.microsoft.com/office/drawing/2014/main" id="{E23810A0-7506-168E-E02C-FBAD2F19F31B}"/>
              </a:ext>
            </a:extLst>
          </p:cNvPr>
          <p:cNvGraphicFramePr/>
          <p:nvPr>
            <p:extLst>
              <p:ext uri="{D42A27DB-BD31-4B8C-83A1-F6EECF244321}">
                <p14:modId xmlns:p14="http://schemas.microsoft.com/office/powerpoint/2010/main" val="1412806755"/>
              </p:ext>
            </p:extLst>
          </p:nvPr>
        </p:nvGraphicFramePr>
        <p:xfrm>
          <a:off x="795494" y="432079"/>
          <a:ext cx="11021368" cy="4803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0C3D9C3F-2881-AA2C-79E2-C2C4A142724C}"/>
              </a:ext>
            </a:extLst>
          </p:cNvPr>
          <p:cNvSpPr txBox="1"/>
          <p:nvPr/>
        </p:nvSpPr>
        <p:spPr>
          <a:xfrm>
            <a:off x="795494" y="5335675"/>
            <a:ext cx="10892414" cy="1294393"/>
          </a:xfrm>
          <a:prstGeom prst="rect">
            <a:avLst/>
          </a:prstGeom>
          <a:gradFill>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p:spPr>
        <p:txBody>
          <a:bodyPr wrap="square" rtlCol="0">
            <a:spAutoFit/>
          </a:bodyPr>
          <a:lstStyle/>
          <a:p>
            <a:pPr marL="0" marR="0" indent="457200" algn="just">
              <a:lnSpc>
                <a:spcPct val="150000"/>
              </a:lnSpc>
              <a:spcAft>
                <a:spcPts val="800"/>
              </a:spcAft>
              <a:buNone/>
            </a:pPr>
            <a:r>
              <a:rPr lang="en-US" sz="1800" i="1" kern="100" dirty="0">
                <a:effectLst/>
                <a:latin typeface="Times New Roman" panose="02020603050405020304" pitchFamily="18" charset="0"/>
                <a:ea typeface="Calibri" panose="020F0502020204030204" pitchFamily="34" charset="0"/>
                <a:cs typeface="Times New Roman" panose="02020603050405020304" pitchFamily="18" charset="0"/>
              </a:rPr>
              <a:t>The Convention for Children’s Rights is the most broadly recognized tool in the world for protecting the human rights of children. The document of the Convention combines all types of children’s rights: civil, political, economic, social, and cultural. </a:t>
            </a:r>
            <a:endParaRPr lang="en-US" sz="1600" i="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1283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791AC1-9D71-A9D4-A201-FBB89575C829}"/>
              </a:ext>
            </a:extLst>
          </p:cNvPr>
          <p:cNvSpPr txBox="1"/>
          <p:nvPr/>
        </p:nvSpPr>
        <p:spPr>
          <a:xfrm>
            <a:off x="100484" y="153238"/>
            <a:ext cx="11676185" cy="5121274"/>
          </a:xfrm>
          <a:prstGeom prst="rect">
            <a:avLst/>
          </a:prstGeom>
          <a:noFill/>
        </p:spPr>
        <p:txBody>
          <a:bodyPr wrap="square" rtlCol="0">
            <a:spAutoFit/>
          </a:bodyPr>
          <a:lstStyle/>
          <a:p>
            <a:pPr marL="0" marR="0" indent="457200" algn="just">
              <a:lnSpc>
                <a:spcPct val="150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It is Ukraine’s top priority at the international arena to protect Ukrainian children who have been kidnapped or illegally deported to Russia or to the occupied regions. It is a war crime that violates numerous international treaties and principles of human rights. First, it is a violation of the rights of children to life, health, education, family nurturing, protection from any type of violence and from conscription into military action and war conflicts, a free choice of the place to live and other fundamental rights and basic freedoms; in other words, almost an entire list of rights and freedoms of children, fleshed out in international law that contains international standards of children’s rights. Second, children whose rights have been violated require special protection and care from the state as well as the international community. Third, there have emerged new types of children in Ukraine’s most recent history: children who have fallen victims of physical or psychological violence as a result of war actions; children whose parents have died or been wounded during war; and children warriors who have participated in combat.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530CCFA2-6127-65E1-2152-FB093778508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868481" y="4983982"/>
            <a:ext cx="2223035" cy="1874018"/>
          </a:xfrm>
          <a:prstGeom prst="rect">
            <a:avLst/>
          </a:prstGeom>
        </p:spPr>
      </p:pic>
    </p:spTree>
    <p:extLst>
      <p:ext uri="{BB962C8B-B14F-4D97-AF65-F5344CB8AC3E}">
        <p14:creationId xmlns:p14="http://schemas.microsoft.com/office/powerpoint/2010/main" val="2598114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4BDAEA-68B0-F09E-7919-201BA4E365FC}"/>
              </a:ext>
            </a:extLst>
          </p:cNvPr>
          <p:cNvSpPr>
            <a:spLocks noGrp="1"/>
          </p:cNvSpPr>
          <p:nvPr>
            <p:ph type="title"/>
          </p:nvPr>
        </p:nvSpPr>
        <p:spPr>
          <a:xfrm>
            <a:off x="542612" y="726867"/>
            <a:ext cx="11394830" cy="639709"/>
          </a:xfrm>
        </p:spPr>
        <p:txBody>
          <a:bodyPr>
            <a:normAutofit fontScale="90000"/>
          </a:bodyPr>
          <a:lstStyle/>
          <a:p>
            <a:pPr algn="ctr"/>
            <a:r>
              <a:rPr lang="en-US" sz="2200" b="1" dirty="0">
                <a:latin typeface="Times New Roman" panose="02020603050405020304" pitchFamily="18" charset="0"/>
                <a:cs typeface="Times New Roman" panose="02020603050405020304" pitchFamily="18" charset="0"/>
              </a:rPr>
              <a:t>Below are the main way in which legal and political protection can be provided to these children:</a:t>
            </a:r>
            <a:br>
              <a:rPr lang="en-US" dirty="0"/>
            </a:br>
            <a:endParaRPr lang="en-US" dirty="0"/>
          </a:p>
        </p:txBody>
      </p:sp>
      <p:sp>
        <p:nvSpPr>
          <p:cNvPr id="3" name="TextBox 2">
            <a:extLst>
              <a:ext uri="{FF2B5EF4-FFF2-40B4-BE49-F238E27FC236}">
                <a16:creationId xmlns:a16="http://schemas.microsoft.com/office/drawing/2014/main" id="{064312DA-D8C9-BAD7-8601-569434D19408}"/>
              </a:ext>
            </a:extLst>
          </p:cNvPr>
          <p:cNvSpPr txBox="1"/>
          <p:nvPr/>
        </p:nvSpPr>
        <p:spPr>
          <a:xfrm>
            <a:off x="653144" y="2437814"/>
            <a:ext cx="10651252" cy="3693319"/>
          </a:xfrm>
          <a:prstGeom prst="rect">
            <a:avLst/>
          </a:prstGeom>
          <a:noFill/>
        </p:spPr>
        <p:txBody>
          <a:bodyPr wrap="square" rtlCol="0">
            <a:spAutoFit/>
          </a:bodyPr>
          <a:lstStyle/>
          <a:p>
            <a:pPr indent="457200"/>
            <a:r>
              <a:rPr lang="ru-RU" b="1" dirty="0">
                <a:latin typeface="Times New Roman" panose="02020603050405020304" pitchFamily="18" charset="0"/>
                <a:cs typeface="Times New Roman" panose="02020603050405020304" pitchFamily="18" charset="0"/>
              </a:rPr>
              <a:t>1.</a:t>
            </a:r>
            <a:r>
              <a:rPr lang="en-US" b="1" dirty="0">
                <a:latin typeface="Times New Roman" panose="02020603050405020304" pitchFamily="18" charset="0"/>
                <a:cs typeface="Times New Roman" panose="02020603050405020304" pitchFamily="18" charset="0"/>
              </a:rPr>
              <a:t>International criminal prosecution</a:t>
            </a:r>
            <a:endParaRPr lang="en-US" dirty="0">
              <a:latin typeface="Times New Roman" panose="02020603050405020304" pitchFamily="18" charset="0"/>
              <a:cs typeface="Times New Roman" panose="02020603050405020304" pitchFamily="18" charset="0"/>
            </a:endParaRPr>
          </a:p>
          <a:p>
            <a:pPr indent="457200"/>
            <a:r>
              <a:rPr lang="en-US" dirty="0">
                <a:latin typeface="Times New Roman" panose="02020603050405020304" pitchFamily="18" charset="0"/>
                <a:cs typeface="Times New Roman" panose="02020603050405020304" pitchFamily="18" charset="0"/>
              </a:rPr>
              <a:t>Process:</a:t>
            </a:r>
          </a:p>
          <a:p>
            <a:pPr indent="457200"/>
            <a:r>
              <a:rPr lang="en-US" dirty="0">
                <a:latin typeface="Times New Roman" panose="02020603050405020304" pitchFamily="18" charset="0"/>
                <a:cs typeface="Times New Roman" panose="02020603050405020304" pitchFamily="18" charset="0"/>
              </a:rPr>
              <a:t>International Criminal Court has already issued arrest warrants for Vladimir Putin and Mariya </a:t>
            </a:r>
            <a:r>
              <a:rPr lang="en-US" dirty="0" err="1">
                <a:latin typeface="Times New Roman" panose="02020603050405020304" pitchFamily="18" charset="0"/>
                <a:cs typeface="Times New Roman" panose="02020603050405020304" pitchFamily="18" charset="0"/>
              </a:rPr>
              <a:t>L’vova</a:t>
            </a:r>
            <a:r>
              <a:rPr lang="en-US" dirty="0">
                <a:latin typeface="Times New Roman" panose="02020603050405020304" pitchFamily="18" charset="0"/>
                <a:cs typeface="Times New Roman" panose="02020603050405020304" pitchFamily="18" charset="0"/>
              </a:rPr>
              <a:t>-Belova for kidnapping the Ukrainian children. The warrants were based on the investigation of the children deportation from Ukraine by the Prosecutor’s Office at the International Criminal Court. Thanks to the efforts of Ukrainian and international human rights advocates and law enforcement, we know quite a lot about how exactly the Russians kidnap the children and what these children’s lives are like, once deported. </a:t>
            </a:r>
          </a:p>
          <a:p>
            <a:pPr indent="457200"/>
            <a:r>
              <a:rPr lang="en-US" dirty="0">
                <a:latin typeface="Times New Roman" panose="02020603050405020304" pitchFamily="18" charset="0"/>
                <a:cs typeface="Times New Roman" panose="02020603050405020304" pitchFamily="18" charset="0"/>
              </a:rPr>
              <a:t>A criminal case has been opened based on Article 8 of the Roman Statute – the military crime of deportation and relocation of civilians. </a:t>
            </a:r>
          </a:p>
          <a:p>
            <a:pPr indent="457200"/>
            <a:r>
              <a:rPr lang="en-US" dirty="0">
                <a:latin typeface="Times New Roman" panose="02020603050405020304" pitchFamily="18" charset="0"/>
                <a:cs typeface="Times New Roman" panose="02020603050405020304" pitchFamily="18" charset="0"/>
              </a:rPr>
              <a:t>Consequences: </a:t>
            </a:r>
          </a:p>
          <a:p>
            <a:pPr indent="457200"/>
            <a:r>
              <a:rPr lang="en-US" dirty="0">
                <a:latin typeface="Times New Roman" panose="02020603050405020304" pitchFamily="18" charset="0"/>
                <a:cs typeface="Times New Roman" panose="02020603050405020304" pitchFamily="18" charset="0"/>
              </a:rPr>
              <a:t>These warrants are effective in 124 countries, which means the suspects can be arrested upon the crossing of the border. </a:t>
            </a:r>
          </a:p>
          <a:p>
            <a:pPr indent="457200"/>
            <a:r>
              <a:rPr lang="en-US" dirty="0">
                <a:latin typeface="Times New Roman" panose="02020603050405020304" pitchFamily="18" charset="0"/>
                <a:cs typeface="Times New Roman" panose="02020603050405020304" pitchFamily="18" charset="0"/>
              </a:rPr>
              <a:t>This is the first step towards the justice process. </a:t>
            </a:r>
          </a:p>
        </p:txBody>
      </p:sp>
      <p:sp>
        <p:nvSpPr>
          <p:cNvPr id="4" name="Стрілка: униз 3">
            <a:extLst>
              <a:ext uri="{FF2B5EF4-FFF2-40B4-BE49-F238E27FC236}">
                <a16:creationId xmlns:a16="http://schemas.microsoft.com/office/drawing/2014/main" id="{3CA417C0-AB44-85BD-DDB6-CE09894D86EB}"/>
              </a:ext>
            </a:extLst>
          </p:cNvPr>
          <p:cNvSpPr/>
          <p:nvPr/>
        </p:nvSpPr>
        <p:spPr>
          <a:xfrm>
            <a:off x="1326383" y="1269258"/>
            <a:ext cx="1115366" cy="891138"/>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141583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Стрілка: униз 1">
            <a:extLst>
              <a:ext uri="{FF2B5EF4-FFF2-40B4-BE49-F238E27FC236}">
                <a16:creationId xmlns:a16="http://schemas.microsoft.com/office/drawing/2014/main" id="{6E2DD03F-0293-B963-03E2-A90C6A995011}"/>
              </a:ext>
            </a:extLst>
          </p:cNvPr>
          <p:cNvSpPr/>
          <p:nvPr/>
        </p:nvSpPr>
        <p:spPr>
          <a:xfrm>
            <a:off x="934498" y="314665"/>
            <a:ext cx="1115366" cy="891138"/>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TextBox 2">
            <a:extLst>
              <a:ext uri="{FF2B5EF4-FFF2-40B4-BE49-F238E27FC236}">
                <a16:creationId xmlns:a16="http://schemas.microsoft.com/office/drawing/2014/main" id="{F96FB6FB-2F23-40B2-E4EC-2F788F3495E8}"/>
              </a:ext>
            </a:extLst>
          </p:cNvPr>
          <p:cNvSpPr txBox="1"/>
          <p:nvPr/>
        </p:nvSpPr>
        <p:spPr>
          <a:xfrm>
            <a:off x="612949" y="1718268"/>
            <a:ext cx="10560818" cy="4300344"/>
          </a:xfrm>
          <a:prstGeom prst="rect">
            <a:avLst/>
          </a:prstGeom>
          <a:noFill/>
        </p:spPr>
        <p:txBody>
          <a:bodyPr wrap="square" rtlCol="0">
            <a:spAutoFit/>
          </a:bodyPr>
          <a:lstStyle/>
          <a:p>
            <a:pPr marL="0" marR="0" indent="457200" algn="just">
              <a:lnSpc>
                <a:spcPct val="150000"/>
              </a:lnSpc>
              <a:spcAft>
                <a:spcPts val="800"/>
              </a:spcAft>
              <a:buNone/>
            </a:pP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2.</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Utilization of the United Nations and international mechanism for the protection of children’s rights: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UN Convention for Children’s Rights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Geneva Convention (IV Convention, articles 49, 50)</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Hage Convention regarding civil law aspects of international kidnapping of children (1980) – albeit the Russian Federation does not follow it.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issue: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Russian Federation ignores international law and does not give international agencies, such as UNICEF, access to investigate the actual situation with the children.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7035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Стрілка: униз 1">
            <a:extLst>
              <a:ext uri="{FF2B5EF4-FFF2-40B4-BE49-F238E27FC236}">
                <a16:creationId xmlns:a16="http://schemas.microsoft.com/office/drawing/2014/main" id="{A0A46424-0D28-AD2D-B83C-17F115DB0467}"/>
              </a:ext>
            </a:extLst>
          </p:cNvPr>
          <p:cNvSpPr/>
          <p:nvPr/>
        </p:nvSpPr>
        <p:spPr>
          <a:xfrm>
            <a:off x="934498" y="244326"/>
            <a:ext cx="1115366" cy="891138"/>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TextBox 2">
            <a:extLst>
              <a:ext uri="{FF2B5EF4-FFF2-40B4-BE49-F238E27FC236}">
                <a16:creationId xmlns:a16="http://schemas.microsoft.com/office/drawing/2014/main" id="{DC670F90-B21F-AEA7-4352-6D236716B7DF}"/>
              </a:ext>
            </a:extLst>
          </p:cNvPr>
          <p:cNvSpPr txBox="1"/>
          <p:nvPr/>
        </p:nvSpPr>
        <p:spPr>
          <a:xfrm>
            <a:off x="308149" y="1326382"/>
            <a:ext cx="11575702" cy="1807161"/>
          </a:xfrm>
          <a:prstGeom prst="rect">
            <a:avLst/>
          </a:prstGeom>
          <a:noFill/>
        </p:spPr>
        <p:txBody>
          <a:bodyPr wrap="square" rtlCol="0">
            <a:spAutoFit/>
          </a:bodyPr>
          <a:lstStyle/>
          <a:p>
            <a:pPr marL="0" marR="0" indent="457200" algn="just">
              <a:lnSpc>
                <a:spcPct val="150000"/>
              </a:lnSpc>
              <a:spcAft>
                <a:spcPts val="800"/>
              </a:spcAft>
              <a:buNone/>
            </a:pPr>
            <a:r>
              <a:rPr lang="ru-RU" sz="1800" b="1" kern="100" dirty="0">
                <a:effectLst/>
                <a:latin typeface="Times New Roman" panose="02020603050405020304" pitchFamily="18" charset="0"/>
                <a:ea typeface="Calibri" panose="020F0502020204030204" pitchFamily="34" charset="0"/>
                <a:cs typeface="Times New Roman" panose="02020603050405020304" pitchFamily="18" charset="0"/>
              </a:rPr>
              <a:t>3.</a:t>
            </a: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Political pressure and international advocacy</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50000"/>
              </a:lnSpc>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Actions:</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50000"/>
              </a:lnSpc>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Ukraine has created an International Coalition of countries for the return of the children – 30 countries have joined. </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nSpc>
                <a:spcPct val="150000"/>
              </a:lnSpc>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 database “Children of War” has been created and contains every case of kidnapping. </a:t>
            </a:r>
            <a:endParaRPr lang="en-US" sz="16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Стрілка: униз 3">
            <a:extLst>
              <a:ext uri="{FF2B5EF4-FFF2-40B4-BE49-F238E27FC236}">
                <a16:creationId xmlns:a16="http://schemas.microsoft.com/office/drawing/2014/main" id="{3B5E4752-EEFF-D0F4-1B52-61A521034972}"/>
              </a:ext>
            </a:extLst>
          </p:cNvPr>
          <p:cNvSpPr/>
          <p:nvPr/>
        </p:nvSpPr>
        <p:spPr>
          <a:xfrm>
            <a:off x="934498" y="3133543"/>
            <a:ext cx="1115366" cy="891138"/>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TextBox 4">
            <a:extLst>
              <a:ext uri="{FF2B5EF4-FFF2-40B4-BE49-F238E27FC236}">
                <a16:creationId xmlns:a16="http://schemas.microsoft.com/office/drawing/2014/main" id="{C5104A4B-9288-0031-E7AF-C0AF89978CFC}"/>
              </a:ext>
            </a:extLst>
          </p:cNvPr>
          <p:cNvSpPr txBox="1"/>
          <p:nvPr/>
        </p:nvSpPr>
        <p:spPr>
          <a:xfrm>
            <a:off x="420356" y="4180507"/>
            <a:ext cx="11351288" cy="2227982"/>
          </a:xfrm>
          <a:prstGeom prst="rect">
            <a:avLst/>
          </a:prstGeom>
          <a:noFill/>
        </p:spPr>
        <p:txBody>
          <a:bodyPr wrap="square" rtlCol="0">
            <a:spAutoFit/>
          </a:bodyPr>
          <a:lstStyle/>
          <a:p>
            <a:pPr marL="0" marR="0" indent="457200" algn="just">
              <a:lnSpc>
                <a:spcPct val="150000"/>
              </a:lnSpc>
              <a:spcAft>
                <a:spcPts val="800"/>
              </a:spcAft>
              <a:buNone/>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4</a:t>
            </a:r>
            <a:r>
              <a:rPr lang="uk-UA" sz="18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Collaboration with third-party countries and humanitarian organizations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50000"/>
              </a:lnSpc>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Collaboration:</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50000"/>
              </a:lnSpc>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Some of the children have been returned with the assistance of Quatar, Turkey, Red Cross, and international human rights NGOs.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50000"/>
              </a:lnSpc>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Some countries help “pick out” these children through diplomatic channels or humanitarian missions.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1597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Стрілка: униз 1">
            <a:extLst>
              <a:ext uri="{FF2B5EF4-FFF2-40B4-BE49-F238E27FC236}">
                <a16:creationId xmlns:a16="http://schemas.microsoft.com/office/drawing/2014/main" id="{D9193546-2BD8-5A39-BFDA-CF15C8C4B86A}"/>
              </a:ext>
            </a:extLst>
          </p:cNvPr>
          <p:cNvSpPr/>
          <p:nvPr/>
        </p:nvSpPr>
        <p:spPr>
          <a:xfrm>
            <a:off x="1135465" y="199424"/>
            <a:ext cx="1115366" cy="891138"/>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3" name="TextBox 2">
            <a:extLst>
              <a:ext uri="{FF2B5EF4-FFF2-40B4-BE49-F238E27FC236}">
                <a16:creationId xmlns:a16="http://schemas.microsoft.com/office/drawing/2014/main" id="{C4A2E7AB-A6A8-94DC-9B5F-5961510C54A0}"/>
              </a:ext>
            </a:extLst>
          </p:cNvPr>
          <p:cNvSpPr txBox="1"/>
          <p:nvPr/>
        </p:nvSpPr>
        <p:spPr>
          <a:xfrm>
            <a:off x="582804" y="1446963"/>
            <a:ext cx="11374734" cy="4505529"/>
          </a:xfrm>
          <a:prstGeom prst="rect">
            <a:avLst/>
          </a:prstGeom>
          <a:noFill/>
        </p:spPr>
        <p:txBody>
          <a:bodyPr wrap="square" rtlCol="0">
            <a:spAutoFit/>
          </a:bodyPr>
          <a:lstStyle/>
          <a:p>
            <a:pPr marL="0" marR="0" indent="457200" algn="just">
              <a:lnSpc>
                <a:spcPct val="150000"/>
              </a:lnSpc>
              <a:spcAft>
                <a:spcPts val="800"/>
              </a:spcAft>
              <a:buNone/>
            </a:pPr>
            <a:r>
              <a:rPr lang="ru-RU" sz="1800" b="1" kern="100" dirty="0">
                <a:effectLst/>
                <a:latin typeface="Times New Roman" panose="02020603050405020304" pitchFamily="18" charset="0"/>
                <a:ea typeface="Calibri" panose="020F0502020204030204" pitchFamily="34" charset="0"/>
                <a:cs typeface="Times New Roman" panose="02020603050405020304" pitchFamily="18" charset="0"/>
              </a:rPr>
              <a:t>5. </a:t>
            </a: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National litigation + criminals registry</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Ukraine’s Office of the Prosecutor General has opened dozens of criminal cases for kidnapping of children.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An integrated registry of kidnapped children + criminal cases against the perpetrators, especially with the Russian “guardians” and “volunteers.”</a:t>
            </a:r>
          </a:p>
          <a:p>
            <a:pPr marL="0" marR="0" indent="457200" algn="just">
              <a:lnSpc>
                <a:spcPct val="150000"/>
              </a:lnSpc>
              <a:spcAft>
                <a:spcPts val="800"/>
              </a:spcAft>
              <a:buNone/>
            </a:pPr>
            <a:endParaRPr lang="en-US" kern="100" dirty="0">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6. The media campaign and media pressure</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Wide circulation of documented instances, such as kidnapping of children from Mariupol, Kherson, etc.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Documentaries, publications, witness testimonies in the US, French, EU, Canadian Parliaments, etc.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Стрілка: униз 3">
            <a:extLst>
              <a:ext uri="{FF2B5EF4-FFF2-40B4-BE49-F238E27FC236}">
                <a16:creationId xmlns:a16="http://schemas.microsoft.com/office/drawing/2014/main" id="{A90F7BFD-5E2C-7281-C0C3-1AA01ED2E859}"/>
              </a:ext>
            </a:extLst>
          </p:cNvPr>
          <p:cNvSpPr/>
          <p:nvPr/>
        </p:nvSpPr>
        <p:spPr>
          <a:xfrm>
            <a:off x="1110345" y="3510217"/>
            <a:ext cx="1115366" cy="891138"/>
          </a:xfrm>
          <a:prstGeom prst="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215241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alphaModFix amt="94000"/>
            <a:extLst>
              <a:ext uri="{837473B0-CC2E-450A-ABE3-18F120FF3D39}">
                <a1611:picAttrSrcUrl xmlns:a1611="http://schemas.microsoft.com/office/drawing/2016/11/main" r:id="rId3"/>
              </a:ext>
            </a:extLst>
          </a:blip>
          <a:stretch>
            <a:fillRect/>
          </a:stretch>
        </a:blipFill>
        <a:effectLst/>
      </p:bgPr>
    </p:bg>
    <p:spTree>
      <p:nvGrpSpPr>
        <p:cNvPr id="1" name=""/>
        <p:cNvGrpSpPr/>
        <p:nvPr/>
      </p:nvGrpSpPr>
      <p:grpSpPr>
        <a:xfrm>
          <a:off x="0" y="0"/>
          <a:ext cx="0" cy="0"/>
          <a:chOff x="0" y="0"/>
          <a:chExt cx="0" cy="0"/>
        </a:xfrm>
      </p:grpSpPr>
      <p:sp>
        <p:nvSpPr>
          <p:cNvPr id="2" name="Сувій: горизонтальний 1">
            <a:extLst>
              <a:ext uri="{FF2B5EF4-FFF2-40B4-BE49-F238E27FC236}">
                <a16:creationId xmlns:a16="http://schemas.microsoft.com/office/drawing/2014/main" id="{214D0D9F-6424-3004-A49A-962C8D9F6812}"/>
              </a:ext>
            </a:extLst>
          </p:cNvPr>
          <p:cNvSpPr/>
          <p:nvPr/>
        </p:nvSpPr>
        <p:spPr>
          <a:xfrm>
            <a:off x="142351" y="5411037"/>
            <a:ext cx="11907297" cy="1446963"/>
          </a:xfrm>
          <a:prstGeom prst="horizontalScroll">
            <a:avLst/>
          </a:prstGeom>
          <a:gradFill>
            <a:gsLst>
              <a:gs pos="67000">
                <a:schemeClr val="accent1">
                  <a:satMod val="105000"/>
                  <a:tint val="67000"/>
                  <a:alpha val="70000"/>
                  <a:lumMod val="91000"/>
                  <a:lumOff val="9000"/>
                </a:schemeClr>
              </a:gs>
              <a:gs pos="75000">
                <a:schemeClr val="accent1">
                  <a:lumMod val="105000"/>
                  <a:satMod val="103000"/>
                  <a:tint val="73000"/>
                </a:schemeClr>
              </a:gs>
              <a:gs pos="100000">
                <a:schemeClr val="accent1">
                  <a:lumMod val="105000"/>
                  <a:satMod val="109000"/>
                  <a:tint val="81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r>
              <a:rPr lang="en-US" sz="2000" dirty="0">
                <a:latin typeface="Times New Roman" panose="02020603050405020304" pitchFamily="18" charset="0"/>
                <a:cs typeface="Times New Roman" panose="02020603050405020304" pitchFamily="18" charset="0"/>
              </a:rPr>
              <a:t>In summary, for protection of children’s rights during war to be effective, we need an integrated approach and collaboration with the international community. Only united efforts can ensure safety and wellbeing of the children who are currently living in the most vulnerable of circumstances. </a:t>
            </a:r>
          </a:p>
        </p:txBody>
      </p:sp>
    </p:spTree>
    <p:extLst>
      <p:ext uri="{BB962C8B-B14F-4D97-AF65-F5344CB8AC3E}">
        <p14:creationId xmlns:p14="http://schemas.microsoft.com/office/powerpoint/2010/main" val="1602489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80FE57-A285-3060-6DD9-BA26D62F9369}"/>
              </a:ext>
            </a:extLst>
          </p:cNvPr>
          <p:cNvSpPr txBox="1"/>
          <p:nvPr/>
        </p:nvSpPr>
        <p:spPr>
          <a:xfrm>
            <a:off x="495300" y="163285"/>
            <a:ext cx="11402786" cy="2125390"/>
          </a:xfrm>
          <a:prstGeom prst="rect">
            <a:avLst/>
          </a:prstGeom>
          <a:noFill/>
        </p:spPr>
        <p:txBody>
          <a:bodyPr wrap="square" rtlCol="0">
            <a:spAutoFit/>
          </a:bodyPr>
          <a:lstStyle/>
          <a:p>
            <a:pPr marL="0" marR="0" indent="457200" algn="just">
              <a:lnSpc>
                <a:spcPct val="150000"/>
              </a:lnSpc>
              <a:spcAft>
                <a:spcPts val="800"/>
              </a:spcAft>
              <a:buNone/>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Children are the future of any nation. The children are the ones who determine the future of their country, the direction in which the country will move forward and what it will create. And so, a child’s right to life is essentially the right to life of the entire society, entire country. With this in mind, the older generation must create a world that cares for children, a world where every child feels protected, where children’s perspectives will be respected, a world without violence, a world that would make it possible to raise a healthy, happy, better generation.  </a:t>
            </a:r>
            <a:endParaRPr lang="en-US" sz="16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7763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5" name="Місце для зображення 14">
            <a:extLst>
              <a:ext uri="{FF2B5EF4-FFF2-40B4-BE49-F238E27FC236}">
                <a16:creationId xmlns:a16="http://schemas.microsoft.com/office/drawing/2014/main" id="{87673029-8F81-059D-F2B8-6EE149BFCC5E}"/>
              </a:ext>
            </a:extLst>
          </p:cNvPr>
          <p:cNvPicPr>
            <a:picLocks noGrp="1" noChangeAspect="1"/>
          </p:cNvPicPr>
          <p:nvPr>
            <p:ph type="pic"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508" r="2508"/>
          <a:stretch>
            <a:fillRect/>
          </a:stretch>
        </p:blipFill>
        <p:spPr>
          <a:xfrm>
            <a:off x="5531532" y="838200"/>
            <a:ext cx="5767841" cy="4554339"/>
          </a:xfrm>
        </p:spPr>
      </p:pic>
      <p:sp>
        <p:nvSpPr>
          <p:cNvPr id="4" name="Місце для тексту 3">
            <a:extLst>
              <a:ext uri="{FF2B5EF4-FFF2-40B4-BE49-F238E27FC236}">
                <a16:creationId xmlns:a16="http://schemas.microsoft.com/office/drawing/2014/main" id="{A7653092-8491-2CCD-B02B-E5AF193B1B4C}"/>
              </a:ext>
            </a:extLst>
          </p:cNvPr>
          <p:cNvSpPr>
            <a:spLocks noGrp="1"/>
          </p:cNvSpPr>
          <p:nvPr>
            <p:ph type="body" sz="half" idx="2"/>
          </p:nvPr>
        </p:nvSpPr>
        <p:spPr>
          <a:xfrm>
            <a:off x="239486" y="620486"/>
            <a:ext cx="4532539" cy="5248502"/>
          </a:xfrm>
        </p:spPr>
        <p:txBody>
          <a:bodyPr/>
          <a:lstStyle/>
          <a:p>
            <a:pPr marL="0" marR="0" indent="457200" algn="just">
              <a:lnSpc>
                <a:spcPct val="150000"/>
              </a:lnSpc>
              <a:spcBef>
                <a:spcPts val="0"/>
              </a:spcBef>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Respect for human rights begins with social attitudes towards children since children are physically and psychologically vulnerable and delicate and call for special attention. </a:t>
            </a:r>
          </a:p>
          <a:p>
            <a:pPr marL="0" marR="0" indent="457200" algn="just">
              <a:lnSpc>
                <a:spcPct val="150000"/>
              </a:lnSpc>
              <a:spcBef>
                <a:spcPts val="0"/>
              </a:spcBef>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Any developed country must have it as its strategic national goal to act in the best interests of children and to protect their rights. </a:t>
            </a:r>
          </a:p>
          <a:p>
            <a:endParaRPr lang="en-US" dirty="0"/>
          </a:p>
        </p:txBody>
      </p:sp>
    </p:spTree>
    <p:extLst>
      <p:ext uri="{BB962C8B-B14F-4D97-AF65-F5344CB8AC3E}">
        <p14:creationId xmlns:p14="http://schemas.microsoft.com/office/powerpoint/2010/main" val="2399640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87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6AF169-2D83-8BD7-4D5E-6D9B23CA64C4}"/>
              </a:ext>
            </a:extLst>
          </p:cNvPr>
          <p:cNvSpPr txBox="1"/>
          <p:nvPr/>
        </p:nvSpPr>
        <p:spPr>
          <a:xfrm>
            <a:off x="7238999" y="413658"/>
            <a:ext cx="4669971" cy="5725885"/>
          </a:xfrm>
          <a:prstGeom prst="rect">
            <a:avLst/>
          </a:prstGeom>
          <a:gradFill>
            <a:gsLst>
              <a:gs pos="29000">
                <a:schemeClr val="accent1">
                  <a:lumMod val="5000"/>
                  <a:lumOff val="95000"/>
                </a:schemeClr>
              </a:gs>
              <a:gs pos="70000">
                <a:schemeClr val="accent1">
                  <a:lumMod val="45000"/>
                  <a:lumOff val="55000"/>
                </a:schemeClr>
              </a:gs>
              <a:gs pos="82000">
                <a:schemeClr val="accent1">
                  <a:lumMod val="45000"/>
                  <a:lumOff val="55000"/>
                </a:schemeClr>
              </a:gs>
              <a:gs pos="75000">
                <a:schemeClr val="accent1">
                  <a:alpha val="76000"/>
                  <a:lumMod val="27000"/>
                  <a:lumOff val="73000"/>
                </a:schemeClr>
              </a:gs>
            </a:gsLst>
            <a:lin ang="5400000" scaled="1"/>
          </a:gradFill>
          <a:ln>
            <a:noFill/>
          </a:ln>
        </p:spPr>
        <p:txBody>
          <a:bodyPr wrap="square" rtlCol="0">
            <a:spAutoFit/>
          </a:bodyPr>
          <a:lstStyle/>
          <a:p>
            <a:pPr marL="0" marR="0" indent="457200" algn="just">
              <a:lnSpc>
                <a:spcPct val="150000"/>
              </a:lnSpc>
              <a:spcAft>
                <a:spcPts val="800"/>
              </a:spcAft>
              <a:buNone/>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Ukraine, as a democracy that is based on the rule of law, protects the rights of all children and ensures the children’s wholesome development. It is worth noting that, prior to Russia’s war with Ukraine, all the authorized state agencies and organizations that worked on children’s human rights were fairly coordinated and effective.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2941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extLst>
              <a:ext uri="{837473B0-CC2E-450A-ABE3-18F120FF3D39}">
                <a1611:picAttrSrcUrl xmlns:a1611="http://schemas.microsoft.com/office/drawing/2016/11/main" r:id="rId3"/>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594588-5406-1E5B-C4B5-78BCED056DE2}"/>
              </a:ext>
            </a:extLst>
          </p:cNvPr>
          <p:cNvSpPr txBox="1"/>
          <p:nvPr/>
        </p:nvSpPr>
        <p:spPr>
          <a:xfrm>
            <a:off x="152400" y="117693"/>
            <a:ext cx="4800600" cy="6489936"/>
          </a:xfrm>
          <a:prstGeom prst="rect">
            <a:avLst/>
          </a:prstGeom>
          <a:noFill/>
        </p:spPr>
        <p:txBody>
          <a:bodyPr wrap="square" rtlCol="0">
            <a:spAutoFit/>
          </a:bodyPr>
          <a:lstStyle/>
          <a:p>
            <a:r>
              <a:rPr lang="en-US" dirty="0">
                <a:solidFill>
                  <a:schemeClr val="bg1"/>
                </a:solidFill>
                <a:highlight>
                  <a:srgbClr val="000000"/>
                </a:highlight>
                <a:latin typeface="Times New Roman" panose="02020603050405020304" pitchFamily="18" charset="0"/>
                <a:cs typeface="Times New Roman" panose="02020603050405020304" pitchFamily="18" charset="0"/>
              </a:rPr>
              <a:t>The war has ruined not only Ukraine’s infrastructure, but affected every citizen, especially its most vulnerable social group</a:t>
            </a:r>
            <a:r>
              <a:rPr lang="uk-UA" dirty="0">
                <a:solidFill>
                  <a:schemeClr val="bg1"/>
                </a:solidFill>
                <a:highlight>
                  <a:srgbClr val="000000"/>
                </a:highlight>
                <a:latin typeface="Times New Roman" panose="02020603050405020304" pitchFamily="18" charset="0"/>
                <a:cs typeface="Times New Roman" panose="02020603050405020304" pitchFamily="18" charset="0"/>
              </a:rPr>
              <a:t> - </a:t>
            </a:r>
            <a:r>
              <a:rPr lang="en-US" dirty="0">
                <a:solidFill>
                  <a:schemeClr val="bg1"/>
                </a:solidFill>
                <a:highlight>
                  <a:srgbClr val="000000"/>
                </a:highlight>
                <a:latin typeface="Times New Roman" panose="02020603050405020304" pitchFamily="18" charset="0"/>
                <a:cs typeface="Times New Roman" panose="02020603050405020304" pitchFamily="18" charset="0"/>
              </a:rPr>
              <a:t>the children. War is a complex social and political phenomenon. All population groups are negatively impacted by the war events; however, war and children are an unacceptable combination, which we cannot, unfortunately, prevent.  That is why the state’s authorized bodies must make every effort to protect the children from the effects of war. In the new and changing circumstances of waging war, children are the most vulnerable group. Outside of a safe environment, where the protection of children is a priority, children face all the negative effects of war conflicts: relocation, loss of home and family members, parting with parents who can ensure the children’s survival and who have a long-term influence on the children’s growth and development that will stay with them into adulthood. Because a child’s development is a process, war poses a serious threat to the child’s physical and psychological wellbeing.   </a:t>
            </a:r>
          </a:p>
        </p:txBody>
      </p:sp>
    </p:spTree>
    <p:extLst>
      <p:ext uri="{BB962C8B-B14F-4D97-AF65-F5344CB8AC3E}">
        <p14:creationId xmlns:p14="http://schemas.microsoft.com/office/powerpoint/2010/main" val="1948811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Місце для вмісту 5">
            <a:extLst>
              <a:ext uri="{FF2B5EF4-FFF2-40B4-BE49-F238E27FC236}">
                <a16:creationId xmlns:a16="http://schemas.microsoft.com/office/drawing/2014/main" id="{4718F832-2B3C-D114-9F62-EBE78BEC6F5E}"/>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34525" y="696686"/>
            <a:ext cx="6699705" cy="4767943"/>
          </a:xfrm>
        </p:spPr>
      </p:pic>
      <p:sp>
        <p:nvSpPr>
          <p:cNvPr id="4" name="Місце для тексту 3">
            <a:extLst>
              <a:ext uri="{FF2B5EF4-FFF2-40B4-BE49-F238E27FC236}">
                <a16:creationId xmlns:a16="http://schemas.microsoft.com/office/drawing/2014/main" id="{FA4C8025-C1C3-D579-0D45-CF80194347F4}"/>
              </a:ext>
            </a:extLst>
          </p:cNvPr>
          <p:cNvSpPr>
            <a:spLocks noGrp="1"/>
          </p:cNvSpPr>
          <p:nvPr>
            <p:ph type="body" sz="half" idx="2"/>
          </p:nvPr>
        </p:nvSpPr>
        <p:spPr>
          <a:xfrm>
            <a:off x="261257" y="500743"/>
            <a:ext cx="4724400" cy="5606143"/>
          </a:xfrm>
        </p:spPr>
        <p:txBody>
          <a:bodyPr>
            <a:normAutofit fontScale="92500"/>
          </a:bodyPr>
          <a:lstStyle/>
          <a:p>
            <a:pPr marL="0" marR="0" indent="457200" algn="just">
              <a:lnSpc>
                <a:spcPct val="150000"/>
              </a:lnSpc>
              <a:spcAft>
                <a:spcPts val="800"/>
              </a:spcAft>
              <a:buNone/>
            </a:pPr>
            <a:r>
              <a:rPr lang="en-US" b="1" kern="100" dirty="0">
                <a:effectLst/>
                <a:latin typeface="Times New Roman" panose="02020603050405020304" pitchFamily="18" charset="0"/>
                <a:ea typeface="Calibri" panose="020F0502020204030204" pitchFamily="34" charset="0"/>
                <a:cs typeface="Times New Roman" panose="02020603050405020304" pitchFamily="18" charset="0"/>
              </a:rPr>
              <a:t>“The Russian aggression has undermined all the rights of Ukrainian children,” – </a:t>
            </a: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points out Darya Gerasymchuk, the President’s advisor for children’s rights.  </a:t>
            </a:r>
          </a:p>
          <a:p>
            <a:pPr marL="0" marR="0" indent="457200" algn="just">
              <a:lnSpc>
                <a:spcPct val="15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It is fairly hard to talk about children’s rights after the horrors that took place in Ukraine since the beginning of the military aggression by the neighboring state in 2014. Thousands of children lived through unprecedented horrors and violence, were kidnapped, pulled out of their homes and families and are still held captive, without any information about the fate of their relatives.  Right after the occupation of the Crimea, the Russians kicked off a program “The Train of Hope” in order to transfer Ukrainian orphans and children whose parental rights were terminated for illegal adoption by Russian families. </a:t>
            </a:r>
          </a:p>
          <a:p>
            <a:endParaRPr lang="en-US" dirty="0"/>
          </a:p>
        </p:txBody>
      </p:sp>
    </p:spTree>
    <p:extLst>
      <p:ext uri="{BB962C8B-B14F-4D97-AF65-F5344CB8AC3E}">
        <p14:creationId xmlns:p14="http://schemas.microsoft.com/office/powerpoint/2010/main" val="2590456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Місце для вмісту 5">
            <a:extLst>
              <a:ext uri="{FF2B5EF4-FFF2-40B4-BE49-F238E27FC236}">
                <a16:creationId xmlns:a16="http://schemas.microsoft.com/office/drawing/2014/main" id="{9811207C-BE4E-B537-C239-C4EFA2C42B30}"/>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103859" y="631371"/>
            <a:ext cx="6848655" cy="5638800"/>
          </a:xfrm>
          <a:prstGeom prst="rect">
            <a:avLst/>
          </a:prstGeom>
          <a:ln>
            <a:noFill/>
          </a:ln>
          <a:effectLst>
            <a:softEdge rad="112500"/>
          </a:effectLst>
        </p:spPr>
      </p:pic>
      <p:sp>
        <p:nvSpPr>
          <p:cNvPr id="4" name="Місце для тексту 3">
            <a:extLst>
              <a:ext uri="{FF2B5EF4-FFF2-40B4-BE49-F238E27FC236}">
                <a16:creationId xmlns:a16="http://schemas.microsoft.com/office/drawing/2014/main" id="{8DA0174F-BD21-384A-DFC5-C8113E6238D9}"/>
              </a:ext>
            </a:extLst>
          </p:cNvPr>
          <p:cNvSpPr>
            <a:spLocks noGrp="1"/>
          </p:cNvSpPr>
          <p:nvPr>
            <p:ph type="body" sz="half" idx="2"/>
          </p:nvPr>
        </p:nvSpPr>
        <p:spPr>
          <a:xfrm>
            <a:off x="348343" y="489857"/>
            <a:ext cx="4659086" cy="5878286"/>
          </a:xfrm>
        </p:spPr>
        <p:txBody>
          <a:bodyPr>
            <a:normAutofit fontScale="25000" lnSpcReduction="20000"/>
          </a:bodyPr>
          <a:lstStyle/>
          <a:p>
            <a:pPr indent="457200">
              <a:lnSpc>
                <a:spcPct val="160000"/>
              </a:lnSpc>
              <a:spcBef>
                <a:spcPts val="0"/>
              </a:spcBef>
            </a:pPr>
            <a:r>
              <a:rPr lang="en-US" sz="6400" dirty="0">
                <a:solidFill>
                  <a:schemeClr val="tx1">
                    <a:lumMod val="85000"/>
                    <a:lumOff val="15000"/>
                  </a:schemeClr>
                </a:solidFill>
                <a:latin typeface="Times New Roman" panose="02020603050405020304" pitchFamily="18" charset="0"/>
                <a:cs typeface="Times New Roman" panose="02020603050405020304" pitchFamily="18" charset="0"/>
              </a:rPr>
              <a:t>After February 24, 2022, the kidnapping of Ukrainian children has significantly increased and turned into a systemic policy. Nowadays in the Russian-occupied regions, the Russians are taking not only the children under state custody, but also taking children away from their parents and guardians. As of June 2024, the Russians have taken at least 20 000 Ukrainian children.  </a:t>
            </a:r>
          </a:p>
          <a:p>
            <a:pPr indent="457200">
              <a:lnSpc>
                <a:spcPct val="160000"/>
              </a:lnSpc>
              <a:spcBef>
                <a:spcPts val="0"/>
              </a:spcBef>
            </a:pPr>
            <a:r>
              <a:rPr lang="en-US" sz="6400" dirty="0">
                <a:solidFill>
                  <a:schemeClr val="tx1">
                    <a:lumMod val="85000"/>
                    <a:lumOff val="15000"/>
                  </a:schemeClr>
                </a:solidFill>
                <a:latin typeface="Times New Roman" panose="02020603050405020304" pitchFamily="18" charset="0"/>
                <a:cs typeface="Times New Roman" panose="02020603050405020304" pitchFamily="18" charset="0"/>
              </a:rPr>
              <a:t>The Russian authorities take Ukrainian children under different pretexts. They tell the parents or guardians about “vacation” and “rehabilitation” trips as well as “educational” tours to cultural destinations or educational institutions in the Russian Federation. Within such a framework, the Russian government does not only “rescue” these children, but even allegedly invests in their physical and mental wellbeing.  </a:t>
            </a:r>
          </a:p>
          <a:p>
            <a:endParaRPr lang="en-US" dirty="0"/>
          </a:p>
        </p:txBody>
      </p:sp>
    </p:spTree>
    <p:extLst>
      <p:ext uri="{BB962C8B-B14F-4D97-AF65-F5344CB8AC3E}">
        <p14:creationId xmlns:p14="http://schemas.microsoft.com/office/powerpoint/2010/main" val="275125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5000">
              <a:schemeClr val="accent1">
                <a:lumMod val="45000"/>
                <a:lumOff val="55000"/>
              </a:schemeClr>
            </a:gs>
            <a:gs pos="12000">
              <a:schemeClr val="accent1">
                <a:lumMod val="45000"/>
                <a:lumOff val="55000"/>
              </a:schemeClr>
            </a:gs>
            <a:gs pos="58000">
              <a:schemeClr val="accent1">
                <a:alpha val="76000"/>
                <a:lumMod val="27000"/>
                <a:lumOff val="73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3976DE-077A-B452-1B5E-4BC7C4EDFD1F}"/>
              </a:ext>
            </a:extLst>
          </p:cNvPr>
          <p:cNvSpPr txBox="1"/>
          <p:nvPr/>
        </p:nvSpPr>
        <p:spPr>
          <a:xfrm>
            <a:off x="104503" y="0"/>
            <a:ext cx="11821886" cy="6828601"/>
          </a:xfrm>
          <a:prstGeom prst="rect">
            <a:avLst/>
          </a:prstGeom>
          <a:noFill/>
        </p:spPr>
        <p:txBody>
          <a:bodyPr wrap="square">
            <a:spAutoFit/>
          </a:bodyPr>
          <a:lstStyle/>
          <a:p>
            <a:pPr marL="0" marR="0" indent="457200" algn="just">
              <a:lnSpc>
                <a:spcPct val="15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It also needs to be noted that after three years of a full phase of the war, we see evidence of the systemic alteration of people’s identities in the occupied territories, namely, in the Lugansk and Donetsk People’s Republics (LDNR) – proclaimed by Russian to be “independent actors” — and in two other administrative regions of Ukraine.  </a:t>
            </a:r>
          </a:p>
          <a:p>
            <a:pPr marL="0" marR="0" indent="457200" algn="just">
              <a:lnSpc>
                <a:spcPct val="15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The government in Russia and the local authorities gradually create an information bubble of the people in the occupied regions, by making it difficult or impossible to access the internet and media that are free from Russia’s censure. </a:t>
            </a:r>
          </a:p>
          <a:p>
            <a:pPr marL="0" marR="0" indent="457200" algn="just">
              <a:lnSpc>
                <a:spcPct val="15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The children undergo a systemic “reprogramming,” with an ultimate goal of imposing the Russian identity on them as fostering distrust (at a minimum) or hate (at a maximum) towards Ukraine and fellow citizens. The Russian government ensures the Ukrainian children are fully immersed in the Russian educational, cultural, and social space, which results in them invariably losing ties with their Ukrainian identity due to their isolation from the rest of Ukrainians.  </a:t>
            </a:r>
          </a:p>
          <a:p>
            <a:pPr marL="0" marR="0" indent="457200" algn="just">
              <a:lnSpc>
                <a:spcPct val="15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For example, some of the deported children end up in military schools and undergo a standard military training for future entry into the Russian military.</a:t>
            </a:r>
          </a:p>
          <a:p>
            <a:pPr marL="0" marR="0" indent="457200" algn="just">
              <a:lnSpc>
                <a:spcPct val="150000"/>
              </a:lnSpc>
              <a:spcAft>
                <a:spcPts val="800"/>
              </a:spcAft>
              <a:buNone/>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 Remarkably, teenage boys who will soon grow up to be eligible for the draft, are much more often adopted to the Russian families – the majority of children who were illegally adopted by the Russians are 14-17 years old, and there are 71% more boys than girls in this category. </a:t>
            </a:r>
          </a:p>
          <a:p>
            <a:pPr marL="0" marR="0" indent="457200" algn="just">
              <a:lnSpc>
                <a:spcPct val="150000"/>
              </a:lnSpc>
              <a:spcAft>
                <a:spcPts val="800"/>
              </a:spcAft>
              <a:buNone/>
            </a:pP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1791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C974BB5-B664-4D2A-E60A-5978991D7C80}"/>
              </a:ext>
            </a:extLst>
          </p:cNvPr>
          <p:cNvSpPr txBox="1"/>
          <p:nvPr/>
        </p:nvSpPr>
        <p:spPr>
          <a:xfrm>
            <a:off x="0" y="0"/>
            <a:ext cx="12192000" cy="6624891"/>
          </a:xfrm>
          <a:prstGeom prst="rect">
            <a:avLst/>
          </a:prstGeom>
          <a:noFill/>
        </p:spPr>
        <p:txBody>
          <a:bodyPr wrap="square" rtlCol="0">
            <a:spAutoFit/>
          </a:bodyPr>
          <a:lstStyle/>
          <a:p>
            <a:pPr indent="457200">
              <a:lnSpc>
                <a:spcPct val="150000"/>
              </a:lnSpc>
            </a:pPr>
            <a:r>
              <a:rPr lang="en-US" sz="1600" b="1" dirty="0">
                <a:latin typeface="Times New Roman" panose="02020603050405020304" pitchFamily="18" charset="0"/>
                <a:cs typeface="Times New Roman" panose="02020603050405020304" pitchFamily="18" charset="0"/>
              </a:rPr>
              <a:t>Mykyta </a:t>
            </a:r>
            <a:r>
              <a:rPr lang="en-US" sz="1600" b="1" dirty="0" err="1">
                <a:latin typeface="Times New Roman" panose="02020603050405020304" pitchFamily="18" charset="0"/>
                <a:cs typeface="Times New Roman" panose="02020603050405020304" pitchFamily="18" charset="0"/>
              </a:rPr>
              <a:t>Bilanchuk</a:t>
            </a:r>
            <a:r>
              <a:rPr lang="en-US" sz="1600" b="1" dirty="0">
                <a:latin typeface="Times New Roman" panose="02020603050405020304" pitchFamily="18" charset="0"/>
                <a:cs typeface="Times New Roman" panose="02020603050405020304" pitchFamily="18" charset="0"/>
              </a:rPr>
              <a:t>, 9, was illegally taken by the Russians from the </a:t>
            </a:r>
            <a:r>
              <a:rPr lang="en-US" sz="1600" b="1" dirty="0" err="1">
                <a:latin typeface="Times New Roman" panose="02020603050405020304" pitchFamily="18" charset="0"/>
                <a:cs typeface="Times New Roman" panose="02020603050405020304" pitchFamily="18" charset="0"/>
              </a:rPr>
              <a:t>Oleshkiv</a:t>
            </a:r>
            <a:r>
              <a:rPr lang="en-US" sz="1600" b="1" dirty="0">
                <a:latin typeface="Times New Roman" panose="02020603050405020304" pitchFamily="18" charset="0"/>
                <a:cs typeface="Times New Roman" panose="02020603050405020304" pitchFamily="18" charset="0"/>
              </a:rPr>
              <a:t> boarding school in October 2022. It took his grandmother Polina 76 days, a DNA test, and help from the volunteers to reunite with Mykyta. Now they are safe in Poland.</a:t>
            </a:r>
          </a:p>
          <a:p>
            <a:pPr indent="457200">
              <a:lnSpc>
                <a:spcPct val="150000"/>
              </a:lnSpc>
            </a:pPr>
            <a:endParaRPr lang="en-US" sz="1600" b="1" dirty="0">
              <a:latin typeface="Times New Roman" panose="02020603050405020304" pitchFamily="18" charset="0"/>
              <a:cs typeface="Times New Roman" panose="02020603050405020304" pitchFamily="18" charset="0"/>
            </a:endParaRPr>
          </a:p>
          <a:p>
            <a:pPr indent="457200">
              <a:lnSpc>
                <a:spcPct val="150000"/>
              </a:lnSpc>
            </a:pPr>
            <a:endParaRPr lang="en-US" sz="1600" b="1" dirty="0">
              <a:latin typeface="Times New Roman" panose="02020603050405020304" pitchFamily="18" charset="0"/>
              <a:cs typeface="Times New Roman" panose="02020603050405020304" pitchFamily="18" charset="0"/>
            </a:endParaRPr>
          </a:p>
          <a:p>
            <a:pPr indent="457200">
              <a:lnSpc>
                <a:spcPct val="150000"/>
              </a:lnSpc>
            </a:pPr>
            <a:endParaRPr lang="en-US" sz="1600" b="1" dirty="0">
              <a:latin typeface="Times New Roman" panose="02020603050405020304" pitchFamily="18" charset="0"/>
              <a:cs typeface="Times New Roman" panose="02020603050405020304" pitchFamily="18" charset="0"/>
            </a:endParaRPr>
          </a:p>
          <a:p>
            <a:pPr indent="457200">
              <a:lnSpc>
                <a:spcPct val="150000"/>
              </a:lnSpc>
            </a:pPr>
            <a:endParaRPr lang="en-US" sz="1600" b="1" dirty="0">
              <a:latin typeface="Times New Roman" panose="02020603050405020304" pitchFamily="18" charset="0"/>
              <a:cs typeface="Times New Roman" panose="02020603050405020304" pitchFamily="18" charset="0"/>
            </a:endParaRPr>
          </a:p>
          <a:p>
            <a:pPr indent="457200">
              <a:lnSpc>
                <a:spcPct val="150000"/>
              </a:lnSpc>
            </a:pPr>
            <a:endParaRPr lang="en-US" sz="1400" dirty="0">
              <a:latin typeface="Times New Roman" panose="02020603050405020304" pitchFamily="18" charset="0"/>
              <a:cs typeface="Times New Roman" panose="02020603050405020304" pitchFamily="18" charset="0"/>
            </a:endParaRPr>
          </a:p>
          <a:p>
            <a:pPr indent="457200">
              <a:lnSpc>
                <a:spcPct val="150000"/>
              </a:lnSpc>
            </a:pPr>
            <a:endParaRPr lang="en-US" sz="1400" dirty="0">
              <a:latin typeface="Times New Roman" panose="02020603050405020304" pitchFamily="18" charset="0"/>
              <a:cs typeface="Times New Roman" panose="02020603050405020304" pitchFamily="18" charset="0"/>
            </a:endParaRPr>
          </a:p>
          <a:p>
            <a:pPr indent="457200">
              <a:lnSpc>
                <a:spcPct val="150000"/>
              </a:lnSpc>
            </a:pPr>
            <a:endParaRPr lang="en-US" sz="1400" dirty="0">
              <a:latin typeface="Times New Roman" panose="02020603050405020304" pitchFamily="18" charset="0"/>
              <a:cs typeface="Times New Roman" panose="02020603050405020304" pitchFamily="18" charset="0"/>
            </a:endParaRPr>
          </a:p>
          <a:p>
            <a:pPr indent="457200">
              <a:lnSpc>
                <a:spcPct val="150000"/>
              </a:lnSpc>
            </a:pPr>
            <a:endParaRPr lang="en-US" sz="1400" dirty="0">
              <a:latin typeface="Times New Roman" panose="02020603050405020304" pitchFamily="18" charset="0"/>
              <a:cs typeface="Times New Roman" panose="02020603050405020304" pitchFamily="18" charset="0"/>
            </a:endParaRPr>
          </a:p>
          <a:p>
            <a:pPr indent="457200">
              <a:lnSpc>
                <a:spcPct val="150000"/>
              </a:lnSpc>
            </a:pPr>
            <a:endParaRPr lang="en-US" sz="1400" dirty="0">
              <a:latin typeface="Times New Roman" panose="02020603050405020304" pitchFamily="18" charset="0"/>
              <a:cs typeface="Times New Roman" panose="02020603050405020304" pitchFamily="18" charset="0"/>
            </a:endParaRPr>
          </a:p>
          <a:p>
            <a:pPr indent="457200">
              <a:lnSpc>
                <a:spcPct val="150000"/>
              </a:lnSpc>
            </a:pPr>
            <a:r>
              <a:rPr lang="en-US" sz="1500" dirty="0">
                <a:latin typeface="Times New Roman" panose="02020603050405020304" pitchFamily="18" charset="0"/>
                <a:cs typeface="Times New Roman" panose="02020603050405020304" pitchFamily="18" charset="0"/>
              </a:rPr>
              <a:t>At the beginning of 2022, Mykyta was undergoing rehabilitation at the </a:t>
            </a:r>
            <a:r>
              <a:rPr lang="en-US" sz="1500" dirty="0" err="1">
                <a:latin typeface="Times New Roman" panose="02020603050405020304" pitchFamily="18" charset="0"/>
                <a:cs typeface="Times New Roman" panose="02020603050405020304" pitchFamily="18" charset="0"/>
              </a:rPr>
              <a:t>Oleshkiv</a:t>
            </a:r>
            <a:r>
              <a:rPr lang="en-US" sz="1500" dirty="0">
                <a:latin typeface="Times New Roman" panose="02020603050405020304" pitchFamily="18" charset="0"/>
                <a:cs typeface="Times New Roman" panose="02020603050405020304" pitchFamily="18" charset="0"/>
              </a:rPr>
              <a:t> boarding school for children with disabilities due to eating disorders and muscle weakness. After the beginning of Russia’s full-scale war against Ukraine, the facility in the Kherson region came under occupation. Initially, Russians forcibly took the children under the pretext of “evacuation” to Simferopol in the temporarily occupied Crimea and then transported them to Krasnodar in Russia. From there, Ukrainian children were later relocated to the temporarily occupied </a:t>
            </a:r>
            <a:r>
              <a:rPr lang="en-US" sz="1500" dirty="0" err="1">
                <a:latin typeface="Times New Roman" panose="02020603050405020304" pitchFamily="18" charset="0"/>
                <a:cs typeface="Times New Roman" panose="02020603050405020304" pitchFamily="18" charset="0"/>
              </a:rPr>
              <a:t>Skadovsk</a:t>
            </a:r>
            <a:r>
              <a:rPr lang="en-US" sz="1500" dirty="0">
                <a:latin typeface="Times New Roman" panose="02020603050405020304" pitchFamily="18" charset="0"/>
                <a:cs typeface="Times New Roman" panose="02020603050405020304" pitchFamily="18" charset="0"/>
              </a:rPr>
              <a:t> in the Kherson region.</a:t>
            </a:r>
          </a:p>
          <a:p>
            <a:pPr indent="457200">
              <a:lnSpc>
                <a:spcPct val="150000"/>
              </a:lnSpc>
            </a:pPr>
            <a:r>
              <a:rPr lang="en-US" sz="1500" dirty="0">
                <a:latin typeface="Times New Roman" panose="02020603050405020304" pitchFamily="18" charset="0"/>
                <a:cs typeface="Times New Roman" panose="02020603050405020304" pitchFamily="18" charset="0"/>
              </a:rPr>
              <a:t>Along with Mykyta, Russians illegally deported 105 Ukrainian children. Only in April 2023, journalists from Ukrainian media </a:t>
            </a:r>
            <a:r>
              <a:rPr lang="en-US" sz="1500" dirty="0" err="1">
                <a:latin typeface="Times New Roman" panose="02020603050405020304" pitchFamily="18" charset="0"/>
                <a:cs typeface="Times New Roman" panose="02020603050405020304" pitchFamily="18" charset="0"/>
              </a:rPr>
              <a:t>hromadske</a:t>
            </a:r>
            <a:r>
              <a:rPr lang="en-US" sz="1500" dirty="0">
                <a:latin typeface="Times New Roman" panose="02020603050405020304" pitchFamily="18" charset="0"/>
                <a:cs typeface="Times New Roman" panose="02020603050405020304" pitchFamily="18" charset="0"/>
              </a:rPr>
              <a:t> could find and verify the list of children taken from the boarding school. Hromadske was also able to find Mykyta’s grandmother, Polina Kindra, who lived in Poland at that time. In September 2023, the child was reunited with her with the help of journalists and the “Save Ukraine” charitable fund.</a:t>
            </a:r>
          </a:p>
          <a:p>
            <a:endParaRPr lang="en-US" dirty="0">
              <a:latin typeface="Times New Roman" panose="02020603050405020304" pitchFamily="18"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206A89C3-69E4-D0DA-997E-FC967E261E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7569" y="912882"/>
            <a:ext cx="4788595" cy="2656795"/>
          </a:xfrm>
          <a:prstGeom prst="rect">
            <a:avLst/>
          </a:prstGeom>
        </p:spPr>
      </p:pic>
    </p:spTree>
    <p:extLst>
      <p:ext uri="{BB962C8B-B14F-4D97-AF65-F5344CB8AC3E}">
        <p14:creationId xmlns:p14="http://schemas.microsoft.com/office/powerpoint/2010/main" val="3381306492"/>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186</TotalTime>
  <Words>2502</Words>
  <Application>Microsoft Office PowerPoint</Application>
  <PresentationFormat>Широкий екран</PresentationFormat>
  <Paragraphs>77</Paragraphs>
  <Slides>18</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18</vt:i4>
      </vt:variant>
    </vt:vector>
  </HeadingPairs>
  <TitlesOfParts>
    <vt:vector size="23" baseType="lpstr">
      <vt:lpstr>Arial</vt:lpstr>
      <vt:lpstr>Calibri</vt:lpstr>
      <vt:lpstr>Calibri Light</vt:lpstr>
      <vt:lpstr>Times New Roman</vt:lpstr>
      <vt:lpstr>Тема Office</vt:lpstr>
      <vt:lpstr>Protection of children’s right during armed conflict: The case of Ukraine. Challenges and Solutions                                                                      by Hanna Kotyk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Below are the main way in which legal and political protection can be provided to these children: </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Maksym Kotyk</dc:creator>
  <cp:lastModifiedBy>Maksym Kotyk</cp:lastModifiedBy>
  <cp:revision>1</cp:revision>
  <dcterms:created xsi:type="dcterms:W3CDTF">2025-07-11T01:54:42Z</dcterms:created>
  <dcterms:modified xsi:type="dcterms:W3CDTF">2025-07-18T00:14:57Z</dcterms:modified>
</cp:coreProperties>
</file>